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77" r:id="rId5"/>
    <p:sldId id="702" r:id="rId6"/>
    <p:sldId id="2147375099" r:id="rId7"/>
    <p:sldId id="2147375116" r:id="rId8"/>
    <p:sldId id="256" r:id="rId9"/>
    <p:sldId id="2147375109" r:id="rId10"/>
    <p:sldId id="2147375117" r:id="rId11"/>
    <p:sldId id="700" r:id="rId12"/>
    <p:sldId id="734" r:id="rId13"/>
    <p:sldId id="2147375125" r:id="rId14"/>
    <p:sldId id="2147375100" r:id="rId15"/>
    <p:sldId id="301" r:id="rId16"/>
    <p:sldId id="707" r:id="rId17"/>
    <p:sldId id="718" r:id="rId18"/>
    <p:sldId id="681" r:id="rId19"/>
    <p:sldId id="2147375112" r:id="rId20"/>
    <p:sldId id="2147375113" r:id="rId21"/>
    <p:sldId id="723" r:id="rId22"/>
    <p:sldId id="2147375126" r:id="rId23"/>
    <p:sldId id="2147375131" r:id="rId24"/>
    <p:sldId id="705" r:id="rId25"/>
    <p:sldId id="2147375130" r:id="rId26"/>
    <p:sldId id="2147375132" r:id="rId27"/>
    <p:sldId id="2147375127" r:id="rId28"/>
    <p:sldId id="735" r:id="rId29"/>
    <p:sldId id="2147375133" r:id="rId30"/>
    <p:sldId id="2147375134" r:id="rId31"/>
    <p:sldId id="2147375135" r:id="rId32"/>
    <p:sldId id="2147375136" r:id="rId33"/>
    <p:sldId id="2147375093" r:id="rId34"/>
    <p:sldId id="709" r:id="rId35"/>
    <p:sldId id="2147375128" r:id="rId36"/>
    <p:sldId id="2147375094" r:id="rId37"/>
  </p:sldIdLst>
  <p:sldSz cx="12192000" cy="6858000"/>
  <p:notesSz cx="7019925" cy="9305925"/>
  <p:embeddedFontLst>
    <p:embeddedFont>
      <p:font typeface="Aharoni" panose="02010803020104030203" pitchFamily="2" charset="-79"/>
      <p:bold r:id="rId40"/>
    </p:embeddedFont>
    <p:embeddedFont>
      <p:font typeface="Chiller" pitchFamily="82" charset="77"/>
      <p:regular r:id="rId41"/>
    </p:embeddedFont>
    <p:embeddedFont>
      <p:font typeface="Comic Sans MS" panose="030F0902030302020204" pitchFamily="66" charset="0"/>
      <p:regular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904539-25C0-68BF-3062-DBD295533CF9}" name="Messier, Kyle (NIH/NIEHS) [E]" initials="" userId="S::messierkp@nih.gov::443759e6-ff9b-4fe7-b1ec-95cb9d80b62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ridge, Brian (NIH/NIEHS) [E]" initials="BB([" lastIdx="2" clrIdx="0">
    <p:extLst>
      <p:ext uri="{19B8F6BF-5375-455C-9EA6-DF929625EA0E}">
        <p15:presenceInfo xmlns:p15="http://schemas.microsoft.com/office/powerpoint/2012/main" userId="S::berridgebr@nih.gov::28b4a52d-ef79-4fe2-8670-709d6c1516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0"/>
    <a:srgbClr val="61A424"/>
    <a:srgbClr val="DFDCBF"/>
    <a:srgbClr val="000000"/>
    <a:srgbClr val="C3DEAF"/>
    <a:srgbClr val="001148"/>
    <a:srgbClr val="D3E8F8"/>
    <a:srgbClr val="FFFFFF"/>
    <a:srgbClr val="05184E"/>
    <a:srgbClr val="D2E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" autoAdjust="0"/>
    <p:restoredTop sz="86634" autoAdjust="0"/>
  </p:normalViewPr>
  <p:slideViewPr>
    <p:cSldViewPr snapToGrid="0" showGuides="1">
      <p:cViewPr varScale="1">
        <p:scale>
          <a:sx n="221" d="100"/>
          <a:sy n="221" d="100"/>
        </p:scale>
        <p:origin x="65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2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B37CA-D998-4FB8-8744-BBBD0B2EC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CEBB8-4029-42D1-80B7-FA771D6001B3}">
      <dgm:prSet/>
      <dgm:spPr/>
      <dgm:t>
        <a:bodyPr/>
        <a:lstStyle/>
        <a:p>
          <a:r>
            <a:rPr lang="en-US"/>
            <a:t>Spatiotemporal Exposure Mapping </a:t>
          </a:r>
        </a:p>
      </dgm:t>
    </dgm:pt>
    <dgm:pt modelId="{8769DB33-BD7C-4909-A725-3E7EEC8F8306}" type="parTrans" cxnId="{78F90E14-DB45-4756-93A1-C9C777AD1E8F}">
      <dgm:prSet/>
      <dgm:spPr/>
      <dgm:t>
        <a:bodyPr/>
        <a:lstStyle/>
        <a:p>
          <a:endParaRPr lang="en-US"/>
        </a:p>
      </dgm:t>
    </dgm:pt>
    <dgm:pt modelId="{162D9042-CFFF-49EF-9FE2-8D5EBCA0BF47}" type="sibTrans" cxnId="{78F90E14-DB45-4756-93A1-C9C777AD1E8F}">
      <dgm:prSet/>
      <dgm:spPr/>
      <dgm:t>
        <a:bodyPr/>
        <a:lstStyle/>
        <a:p>
          <a:endParaRPr lang="en-US"/>
        </a:p>
      </dgm:t>
    </dgm:pt>
    <dgm:pt modelId="{538DA98D-5489-41BE-A280-1BCDCCF4B97A}">
      <dgm:prSet/>
      <dgm:spPr/>
      <dgm:t>
        <a:bodyPr/>
        <a:lstStyle/>
        <a:p>
          <a:r>
            <a:rPr lang="en-US" dirty="0"/>
            <a:t>Chemical and Stressor Mixtures Prediction</a:t>
          </a:r>
        </a:p>
      </dgm:t>
    </dgm:pt>
    <dgm:pt modelId="{E8711132-056D-409B-8EFC-AAE3C819B3F6}" type="parTrans" cxnId="{BE428E53-033C-4D6E-B6A6-977AB555CC2A}">
      <dgm:prSet/>
      <dgm:spPr/>
      <dgm:t>
        <a:bodyPr/>
        <a:lstStyle/>
        <a:p>
          <a:endParaRPr lang="en-US"/>
        </a:p>
      </dgm:t>
    </dgm:pt>
    <dgm:pt modelId="{25026E64-50C5-42F8-BF29-072ABE546C54}" type="sibTrans" cxnId="{BE428E53-033C-4D6E-B6A6-977AB555CC2A}">
      <dgm:prSet/>
      <dgm:spPr/>
      <dgm:t>
        <a:bodyPr/>
        <a:lstStyle/>
        <a:p>
          <a:endParaRPr lang="en-US"/>
        </a:p>
      </dgm:t>
    </dgm:pt>
    <dgm:pt modelId="{A3581A0E-6E51-4957-8609-F6437E70C640}">
      <dgm:prSet/>
      <dgm:spPr/>
      <dgm:t>
        <a:bodyPr/>
        <a:lstStyle/>
        <a:p>
          <a:r>
            <a:rPr lang="en-US" dirty="0"/>
            <a:t>Mechanistically Informed Risk Assessment</a:t>
          </a:r>
        </a:p>
      </dgm:t>
    </dgm:pt>
    <dgm:pt modelId="{B7B87422-DCBD-492A-A2F8-48E46BFEAA19}" type="parTrans" cxnId="{11BDCBAB-ADEE-4996-A9AB-F0729266AAE7}">
      <dgm:prSet/>
      <dgm:spPr/>
      <dgm:t>
        <a:bodyPr/>
        <a:lstStyle/>
        <a:p>
          <a:endParaRPr lang="en-US"/>
        </a:p>
      </dgm:t>
    </dgm:pt>
    <dgm:pt modelId="{D4B82601-7605-4624-886F-00B0DE4DFD66}" type="sibTrans" cxnId="{11BDCBAB-ADEE-4996-A9AB-F0729266AAE7}">
      <dgm:prSet/>
      <dgm:spPr/>
      <dgm:t>
        <a:bodyPr/>
        <a:lstStyle/>
        <a:p>
          <a:endParaRPr lang="en-US"/>
        </a:p>
      </dgm:t>
    </dgm:pt>
    <dgm:pt modelId="{00336BF9-D227-4C8D-89A7-8C031D31C63F}" type="pres">
      <dgm:prSet presAssocID="{AECB37CA-D998-4FB8-8744-BBBD0B2EC9AF}" presName="root" presStyleCnt="0">
        <dgm:presLayoutVars>
          <dgm:dir/>
          <dgm:resizeHandles val="exact"/>
        </dgm:presLayoutVars>
      </dgm:prSet>
      <dgm:spPr/>
    </dgm:pt>
    <dgm:pt modelId="{B040E8A7-019B-4304-AF48-D6D9D61D60BD}" type="pres">
      <dgm:prSet presAssocID="{8DFCEBB8-4029-42D1-80B7-FA771D6001B3}" presName="compNode" presStyleCnt="0"/>
      <dgm:spPr/>
    </dgm:pt>
    <dgm:pt modelId="{3438E373-0F48-4CFA-8048-0A782E8C83C6}" type="pres">
      <dgm:prSet presAssocID="{8DFCEBB8-4029-42D1-80B7-FA771D6001B3}" presName="bgRect" presStyleLbl="bgShp" presStyleIdx="0" presStyleCnt="3"/>
      <dgm:spPr/>
    </dgm:pt>
    <dgm:pt modelId="{E7C28932-5AC1-4ECE-9434-B570837688BA}" type="pres">
      <dgm:prSet presAssocID="{8DFCEBB8-4029-42D1-80B7-FA771D6001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D39764D-914C-49BA-AFC9-58DD028ACBAA}" type="pres">
      <dgm:prSet presAssocID="{8DFCEBB8-4029-42D1-80B7-FA771D6001B3}" presName="spaceRect" presStyleCnt="0"/>
      <dgm:spPr/>
    </dgm:pt>
    <dgm:pt modelId="{0B02E752-D903-4D47-9B11-DC8C35D3E4C5}" type="pres">
      <dgm:prSet presAssocID="{8DFCEBB8-4029-42D1-80B7-FA771D6001B3}" presName="parTx" presStyleLbl="revTx" presStyleIdx="0" presStyleCnt="3">
        <dgm:presLayoutVars>
          <dgm:chMax val="0"/>
          <dgm:chPref val="0"/>
        </dgm:presLayoutVars>
      </dgm:prSet>
      <dgm:spPr/>
    </dgm:pt>
    <dgm:pt modelId="{5851E108-F16F-4654-A974-B33EFB4A618A}" type="pres">
      <dgm:prSet presAssocID="{162D9042-CFFF-49EF-9FE2-8D5EBCA0BF47}" presName="sibTrans" presStyleCnt="0"/>
      <dgm:spPr/>
    </dgm:pt>
    <dgm:pt modelId="{AB75E220-40A1-49DA-A36F-334C7172F38B}" type="pres">
      <dgm:prSet presAssocID="{538DA98D-5489-41BE-A280-1BCDCCF4B97A}" presName="compNode" presStyleCnt="0"/>
      <dgm:spPr/>
    </dgm:pt>
    <dgm:pt modelId="{8AB74F35-9E7E-42BF-89E4-BC22EEA58002}" type="pres">
      <dgm:prSet presAssocID="{538DA98D-5489-41BE-A280-1BCDCCF4B97A}" presName="bgRect" presStyleLbl="bgShp" presStyleIdx="1" presStyleCnt="3"/>
      <dgm:spPr/>
    </dgm:pt>
    <dgm:pt modelId="{2100A613-84CE-4AC7-911F-3201C76D71AD}" type="pres">
      <dgm:prSet presAssocID="{538DA98D-5489-41BE-A280-1BCDCCF4B97A}" presName="iconRect" presStyleLbl="node1" presStyleIdx="1" presStyleCnt="3" custLinFactNeighborX="51284" custLinFactNeighborY="-19561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With Lightning And Rain with solid fill"/>
        </a:ext>
      </dgm:extLst>
    </dgm:pt>
    <dgm:pt modelId="{BBF588A2-0284-4BCF-A3C1-733E96E402A4}" type="pres">
      <dgm:prSet presAssocID="{538DA98D-5489-41BE-A280-1BCDCCF4B97A}" presName="spaceRect" presStyleCnt="0"/>
      <dgm:spPr/>
    </dgm:pt>
    <dgm:pt modelId="{4742CBC5-17A4-4FA9-950C-59567A7E5790}" type="pres">
      <dgm:prSet presAssocID="{538DA98D-5489-41BE-A280-1BCDCCF4B97A}" presName="parTx" presStyleLbl="revTx" presStyleIdx="1" presStyleCnt="3">
        <dgm:presLayoutVars>
          <dgm:chMax val="0"/>
          <dgm:chPref val="0"/>
        </dgm:presLayoutVars>
      </dgm:prSet>
      <dgm:spPr/>
    </dgm:pt>
    <dgm:pt modelId="{5081C684-DDB5-4536-962C-23FD9E216B63}" type="pres">
      <dgm:prSet presAssocID="{25026E64-50C5-42F8-BF29-072ABE546C54}" presName="sibTrans" presStyleCnt="0"/>
      <dgm:spPr/>
    </dgm:pt>
    <dgm:pt modelId="{B4AAD379-935C-49F9-9F3C-E9F3F5FB44F7}" type="pres">
      <dgm:prSet presAssocID="{A3581A0E-6E51-4957-8609-F6437E70C640}" presName="compNode" presStyleCnt="0"/>
      <dgm:spPr/>
    </dgm:pt>
    <dgm:pt modelId="{A88C4067-A13C-4B09-A031-7A591FC0C9B1}" type="pres">
      <dgm:prSet presAssocID="{A3581A0E-6E51-4957-8609-F6437E70C640}" presName="bgRect" presStyleLbl="bgShp" presStyleIdx="2" presStyleCnt="3"/>
      <dgm:spPr/>
    </dgm:pt>
    <dgm:pt modelId="{97DFA248-7885-4F14-B34E-88C661C027CF}" type="pres">
      <dgm:prSet presAssocID="{A3581A0E-6E51-4957-8609-F6437E70C64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9A4E70F-CBC9-43F4-A53A-0491D97C7D50}" type="pres">
      <dgm:prSet presAssocID="{A3581A0E-6E51-4957-8609-F6437E70C640}" presName="spaceRect" presStyleCnt="0"/>
      <dgm:spPr/>
    </dgm:pt>
    <dgm:pt modelId="{70BA66A6-E0C0-4568-98E6-98EA498BBDB1}" type="pres">
      <dgm:prSet presAssocID="{A3581A0E-6E51-4957-8609-F6437E70C6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F90E14-DB45-4756-93A1-C9C777AD1E8F}" srcId="{AECB37CA-D998-4FB8-8744-BBBD0B2EC9AF}" destId="{8DFCEBB8-4029-42D1-80B7-FA771D6001B3}" srcOrd="0" destOrd="0" parTransId="{8769DB33-BD7C-4909-A725-3E7EEC8F8306}" sibTransId="{162D9042-CFFF-49EF-9FE2-8D5EBCA0BF47}"/>
    <dgm:cxn modelId="{4881A12F-252D-48BE-B3F7-9037B3622A74}" type="presOf" srcId="{A3581A0E-6E51-4957-8609-F6437E70C640}" destId="{70BA66A6-E0C0-4568-98E6-98EA498BBDB1}" srcOrd="0" destOrd="0" presId="urn:microsoft.com/office/officeart/2018/2/layout/IconVerticalSolidList"/>
    <dgm:cxn modelId="{BE428E53-033C-4D6E-B6A6-977AB555CC2A}" srcId="{AECB37CA-D998-4FB8-8744-BBBD0B2EC9AF}" destId="{538DA98D-5489-41BE-A280-1BCDCCF4B97A}" srcOrd="1" destOrd="0" parTransId="{E8711132-056D-409B-8EFC-AAE3C819B3F6}" sibTransId="{25026E64-50C5-42F8-BF29-072ABE546C54}"/>
    <dgm:cxn modelId="{9D14E954-5BE9-400E-945A-A2DA6C201CA1}" type="presOf" srcId="{8DFCEBB8-4029-42D1-80B7-FA771D6001B3}" destId="{0B02E752-D903-4D47-9B11-DC8C35D3E4C5}" srcOrd="0" destOrd="0" presId="urn:microsoft.com/office/officeart/2018/2/layout/IconVerticalSolidList"/>
    <dgm:cxn modelId="{5075CE5D-2830-44D1-8986-09514CB72AC5}" type="presOf" srcId="{AECB37CA-D998-4FB8-8744-BBBD0B2EC9AF}" destId="{00336BF9-D227-4C8D-89A7-8C031D31C63F}" srcOrd="0" destOrd="0" presId="urn:microsoft.com/office/officeart/2018/2/layout/IconVerticalSolidList"/>
    <dgm:cxn modelId="{11BDCBAB-ADEE-4996-A9AB-F0729266AAE7}" srcId="{AECB37CA-D998-4FB8-8744-BBBD0B2EC9AF}" destId="{A3581A0E-6E51-4957-8609-F6437E70C640}" srcOrd="2" destOrd="0" parTransId="{B7B87422-DCBD-492A-A2F8-48E46BFEAA19}" sibTransId="{D4B82601-7605-4624-886F-00B0DE4DFD66}"/>
    <dgm:cxn modelId="{DF9327B6-F37B-478F-9A66-0C5BF1FA6D0F}" type="presOf" srcId="{538DA98D-5489-41BE-A280-1BCDCCF4B97A}" destId="{4742CBC5-17A4-4FA9-950C-59567A7E5790}" srcOrd="0" destOrd="0" presId="urn:microsoft.com/office/officeart/2018/2/layout/IconVerticalSolidList"/>
    <dgm:cxn modelId="{BF708789-327E-4452-80C3-F38365B1203B}" type="presParOf" srcId="{00336BF9-D227-4C8D-89A7-8C031D31C63F}" destId="{B040E8A7-019B-4304-AF48-D6D9D61D60BD}" srcOrd="0" destOrd="0" presId="urn:microsoft.com/office/officeart/2018/2/layout/IconVerticalSolidList"/>
    <dgm:cxn modelId="{21EFA405-11CC-4445-A3EC-B798C98E6C88}" type="presParOf" srcId="{B040E8A7-019B-4304-AF48-D6D9D61D60BD}" destId="{3438E373-0F48-4CFA-8048-0A782E8C83C6}" srcOrd="0" destOrd="0" presId="urn:microsoft.com/office/officeart/2018/2/layout/IconVerticalSolidList"/>
    <dgm:cxn modelId="{B24B55BC-A055-478A-AF9E-54213F06609D}" type="presParOf" srcId="{B040E8A7-019B-4304-AF48-D6D9D61D60BD}" destId="{E7C28932-5AC1-4ECE-9434-B570837688BA}" srcOrd="1" destOrd="0" presId="urn:microsoft.com/office/officeart/2018/2/layout/IconVerticalSolidList"/>
    <dgm:cxn modelId="{1AFB86D1-345B-47DE-B2BF-587B2FC1C1A7}" type="presParOf" srcId="{B040E8A7-019B-4304-AF48-D6D9D61D60BD}" destId="{6D39764D-914C-49BA-AFC9-58DD028ACBAA}" srcOrd="2" destOrd="0" presId="urn:microsoft.com/office/officeart/2018/2/layout/IconVerticalSolidList"/>
    <dgm:cxn modelId="{9A2E3B31-1DF2-4501-B15E-61662A151415}" type="presParOf" srcId="{B040E8A7-019B-4304-AF48-D6D9D61D60BD}" destId="{0B02E752-D903-4D47-9B11-DC8C35D3E4C5}" srcOrd="3" destOrd="0" presId="urn:microsoft.com/office/officeart/2018/2/layout/IconVerticalSolidList"/>
    <dgm:cxn modelId="{AE74845A-A65C-4FA8-AEAE-72372A43F298}" type="presParOf" srcId="{00336BF9-D227-4C8D-89A7-8C031D31C63F}" destId="{5851E108-F16F-4654-A974-B33EFB4A618A}" srcOrd="1" destOrd="0" presId="urn:microsoft.com/office/officeart/2018/2/layout/IconVerticalSolidList"/>
    <dgm:cxn modelId="{D97F9B43-1C9A-4BD8-9AAB-8123061326B0}" type="presParOf" srcId="{00336BF9-D227-4C8D-89A7-8C031D31C63F}" destId="{AB75E220-40A1-49DA-A36F-334C7172F38B}" srcOrd="2" destOrd="0" presId="urn:microsoft.com/office/officeart/2018/2/layout/IconVerticalSolidList"/>
    <dgm:cxn modelId="{357607B9-01E9-4CA5-B1B0-26BE0F8AABBF}" type="presParOf" srcId="{AB75E220-40A1-49DA-A36F-334C7172F38B}" destId="{8AB74F35-9E7E-42BF-89E4-BC22EEA58002}" srcOrd="0" destOrd="0" presId="urn:microsoft.com/office/officeart/2018/2/layout/IconVerticalSolidList"/>
    <dgm:cxn modelId="{93301C05-515B-4067-90F5-2884764673E0}" type="presParOf" srcId="{AB75E220-40A1-49DA-A36F-334C7172F38B}" destId="{2100A613-84CE-4AC7-911F-3201C76D71AD}" srcOrd="1" destOrd="0" presId="urn:microsoft.com/office/officeart/2018/2/layout/IconVerticalSolidList"/>
    <dgm:cxn modelId="{617D7B3A-434A-4F00-8FB6-12A83515E410}" type="presParOf" srcId="{AB75E220-40A1-49DA-A36F-334C7172F38B}" destId="{BBF588A2-0284-4BCF-A3C1-733E96E402A4}" srcOrd="2" destOrd="0" presId="urn:microsoft.com/office/officeart/2018/2/layout/IconVerticalSolidList"/>
    <dgm:cxn modelId="{43B976D7-77B0-4D14-B202-0B7DC947BB30}" type="presParOf" srcId="{AB75E220-40A1-49DA-A36F-334C7172F38B}" destId="{4742CBC5-17A4-4FA9-950C-59567A7E5790}" srcOrd="3" destOrd="0" presId="urn:microsoft.com/office/officeart/2018/2/layout/IconVerticalSolidList"/>
    <dgm:cxn modelId="{C21FB07B-B9B1-489F-B810-4ABB5312E7E2}" type="presParOf" srcId="{00336BF9-D227-4C8D-89A7-8C031D31C63F}" destId="{5081C684-DDB5-4536-962C-23FD9E216B63}" srcOrd="3" destOrd="0" presId="urn:microsoft.com/office/officeart/2018/2/layout/IconVerticalSolidList"/>
    <dgm:cxn modelId="{48CA5261-AEAA-497A-A24F-52F3EAB8EE89}" type="presParOf" srcId="{00336BF9-D227-4C8D-89A7-8C031D31C63F}" destId="{B4AAD379-935C-49F9-9F3C-E9F3F5FB44F7}" srcOrd="4" destOrd="0" presId="urn:microsoft.com/office/officeart/2018/2/layout/IconVerticalSolidList"/>
    <dgm:cxn modelId="{ED441414-B40E-41DE-8769-FF4B2C361A5D}" type="presParOf" srcId="{B4AAD379-935C-49F9-9F3C-E9F3F5FB44F7}" destId="{A88C4067-A13C-4B09-A031-7A591FC0C9B1}" srcOrd="0" destOrd="0" presId="urn:microsoft.com/office/officeart/2018/2/layout/IconVerticalSolidList"/>
    <dgm:cxn modelId="{05A2AEE5-7964-4DF2-B187-881AC032A58A}" type="presParOf" srcId="{B4AAD379-935C-49F9-9F3C-E9F3F5FB44F7}" destId="{97DFA248-7885-4F14-B34E-88C661C027CF}" srcOrd="1" destOrd="0" presId="urn:microsoft.com/office/officeart/2018/2/layout/IconVerticalSolidList"/>
    <dgm:cxn modelId="{603AAE33-E1A0-42CB-82B8-D5261C8438A0}" type="presParOf" srcId="{B4AAD379-935C-49F9-9F3C-E9F3F5FB44F7}" destId="{79A4E70F-CBC9-43F4-A53A-0491D97C7D50}" srcOrd="2" destOrd="0" presId="urn:microsoft.com/office/officeart/2018/2/layout/IconVerticalSolidList"/>
    <dgm:cxn modelId="{1103E522-B603-4D5B-8457-91E5F873E608}" type="presParOf" srcId="{B4AAD379-935C-49F9-9F3C-E9F3F5FB44F7}" destId="{70BA66A6-E0C0-4568-98E6-98EA498BBD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B8EEE5-5309-4A83-B5E4-218591540A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BE26EE-59B1-4EC0-BC58-60A81B3A59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Geospatial chemical exposure models have a “lamp-post” problem </a:t>
          </a:r>
        </a:p>
      </dgm:t>
    </dgm:pt>
    <dgm:pt modelId="{BC835006-A159-49D7-894F-5DF29E767E79}" type="parTrans" cxnId="{D596C05F-BD47-4A62-A7E8-EAEBCF50F995}">
      <dgm:prSet/>
      <dgm:spPr/>
      <dgm:t>
        <a:bodyPr/>
        <a:lstStyle/>
        <a:p>
          <a:endParaRPr lang="en-US"/>
        </a:p>
      </dgm:t>
    </dgm:pt>
    <dgm:pt modelId="{987F6BB7-EA98-4812-BCF6-BC755C0E003D}" type="sibTrans" cxnId="{D596C05F-BD47-4A62-A7E8-EAEBCF50F995}">
      <dgm:prSet/>
      <dgm:spPr/>
      <dgm:t>
        <a:bodyPr/>
        <a:lstStyle/>
        <a:p>
          <a:endParaRPr lang="en-US"/>
        </a:p>
      </dgm:t>
    </dgm:pt>
    <dgm:pt modelId="{F63A11DD-0A99-704B-ADA4-7CF780479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Infinite Mixtures Problem</a:t>
          </a:r>
        </a:p>
      </dgm:t>
    </dgm:pt>
    <dgm:pt modelId="{8EA4FE8F-73C1-5748-B065-0BCFA5B54485}" type="parTrans" cxnId="{498D0E8E-1DCA-5742-A1BC-4C34B9017A51}">
      <dgm:prSet/>
      <dgm:spPr/>
      <dgm:t>
        <a:bodyPr/>
        <a:lstStyle/>
        <a:p>
          <a:endParaRPr lang="en-US"/>
        </a:p>
      </dgm:t>
    </dgm:pt>
    <dgm:pt modelId="{78B9B567-17D4-4247-81F0-F3F9F5020DA5}" type="sibTrans" cxnId="{498D0E8E-1DCA-5742-A1BC-4C34B9017A51}">
      <dgm:prSet/>
      <dgm:spPr/>
      <dgm:t>
        <a:bodyPr/>
        <a:lstStyle/>
        <a:p>
          <a:endParaRPr lang="en-US"/>
        </a:p>
      </dgm:t>
    </dgm:pt>
    <dgm:pt modelId="{993C215F-D2B4-D849-BDCD-CE515FA432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Uncertainty in each step of the framework</a:t>
          </a:r>
        </a:p>
      </dgm:t>
    </dgm:pt>
    <dgm:pt modelId="{D413B3CE-C38A-3C42-8102-7BCFD874D3C3}" type="parTrans" cxnId="{949D9120-84A9-E848-BEE4-7EC42A2052D2}">
      <dgm:prSet/>
      <dgm:spPr/>
      <dgm:t>
        <a:bodyPr/>
        <a:lstStyle/>
        <a:p>
          <a:endParaRPr lang="en-US"/>
        </a:p>
      </dgm:t>
    </dgm:pt>
    <dgm:pt modelId="{AFB6E37F-F2A5-474D-ACFF-87D1B6DE5D7B}" type="sibTrans" cxnId="{949D9120-84A9-E848-BEE4-7EC42A2052D2}">
      <dgm:prSet/>
      <dgm:spPr/>
      <dgm:t>
        <a:bodyPr/>
        <a:lstStyle/>
        <a:p>
          <a:endParaRPr lang="en-US"/>
        </a:p>
      </dgm:t>
    </dgm:pt>
    <dgm:pt modelId="{F41EB972-0D72-4841-A2FE-5F455C24EC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Pathways are complex!</a:t>
          </a:r>
        </a:p>
      </dgm:t>
    </dgm:pt>
    <dgm:pt modelId="{89BC8990-02BE-3B40-B38E-4089B9E41F5D}" type="parTrans" cxnId="{37126B86-34F2-E347-840E-586D6E999E94}">
      <dgm:prSet/>
      <dgm:spPr/>
      <dgm:t>
        <a:bodyPr/>
        <a:lstStyle/>
        <a:p>
          <a:endParaRPr lang="en-US"/>
        </a:p>
      </dgm:t>
    </dgm:pt>
    <dgm:pt modelId="{73063FF0-693F-C24D-AC43-B27CAFFBB81F}" type="sibTrans" cxnId="{37126B86-34F2-E347-840E-586D6E999E94}">
      <dgm:prSet/>
      <dgm:spPr/>
      <dgm:t>
        <a:bodyPr/>
        <a:lstStyle/>
        <a:p>
          <a:endParaRPr lang="en-US"/>
        </a:p>
      </dgm:t>
    </dgm:pt>
    <dgm:pt modelId="{FAEC3C18-3364-474F-9E3E-2BA78E396D51}" type="pres">
      <dgm:prSet presAssocID="{64B8EEE5-5309-4A83-B5E4-218591540A1C}" presName="root" presStyleCnt="0">
        <dgm:presLayoutVars>
          <dgm:dir/>
          <dgm:resizeHandles val="exact"/>
        </dgm:presLayoutVars>
      </dgm:prSet>
      <dgm:spPr/>
    </dgm:pt>
    <dgm:pt modelId="{11AC58D1-1633-C547-84C3-E962712F0AD6}" type="pres">
      <dgm:prSet presAssocID="{F63A11DD-0A99-704B-ADA4-7CF780479A51}" presName="compNode" presStyleCnt="0"/>
      <dgm:spPr/>
    </dgm:pt>
    <dgm:pt modelId="{BA87069D-F3B4-EB46-A494-AACFF81539B8}" type="pres">
      <dgm:prSet presAssocID="{F63A11DD-0A99-704B-ADA4-7CF780479A51}" presName="bgRect" presStyleLbl="bgShp" presStyleIdx="0" presStyleCnt="4"/>
      <dgm:spPr/>
    </dgm:pt>
    <dgm:pt modelId="{85D7FD83-500F-0347-9DAF-602802E1BDA8}" type="pres">
      <dgm:prSet presAssocID="{F63A11DD-0A99-704B-ADA4-7CF780479A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AF6B8A2-E72D-5340-94F7-488ED6A8933D}" type="pres">
      <dgm:prSet presAssocID="{F63A11DD-0A99-704B-ADA4-7CF780479A51}" presName="spaceRect" presStyleCnt="0"/>
      <dgm:spPr/>
    </dgm:pt>
    <dgm:pt modelId="{6E6C352E-8126-6E4F-B513-8C05745A2BEE}" type="pres">
      <dgm:prSet presAssocID="{F63A11DD-0A99-704B-ADA4-7CF780479A51}" presName="parTx" presStyleLbl="revTx" presStyleIdx="0" presStyleCnt="4">
        <dgm:presLayoutVars>
          <dgm:chMax val="0"/>
          <dgm:chPref val="0"/>
        </dgm:presLayoutVars>
      </dgm:prSet>
      <dgm:spPr/>
    </dgm:pt>
    <dgm:pt modelId="{5751D46E-22E0-7148-8118-438BAEBE0E05}" type="pres">
      <dgm:prSet presAssocID="{78B9B567-17D4-4247-81F0-F3F9F5020DA5}" presName="sibTrans" presStyleCnt="0"/>
      <dgm:spPr/>
    </dgm:pt>
    <dgm:pt modelId="{F664603B-63E2-47DC-A629-4C3D6528304A}" type="pres">
      <dgm:prSet presAssocID="{FABE26EE-59B1-4EC0-BC58-60A81B3A5994}" presName="compNode" presStyleCnt="0"/>
      <dgm:spPr/>
    </dgm:pt>
    <dgm:pt modelId="{EB514487-42EA-4990-A070-60AF1722D60A}" type="pres">
      <dgm:prSet presAssocID="{FABE26EE-59B1-4EC0-BC58-60A81B3A5994}" presName="bgRect" presStyleLbl="bgShp" presStyleIdx="1" presStyleCnt="4"/>
      <dgm:spPr/>
    </dgm:pt>
    <dgm:pt modelId="{9DB804F6-5326-4096-B7A0-45D671C6BD0B}" type="pres">
      <dgm:prSet presAssocID="{FABE26EE-59B1-4EC0-BC58-60A81B3A59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66B50792-652F-49D4-BFEA-D1C330E9F13C}" type="pres">
      <dgm:prSet presAssocID="{FABE26EE-59B1-4EC0-BC58-60A81B3A5994}" presName="spaceRect" presStyleCnt="0"/>
      <dgm:spPr/>
    </dgm:pt>
    <dgm:pt modelId="{DB80B4BE-D47B-4CFD-B290-3530561578E4}" type="pres">
      <dgm:prSet presAssocID="{FABE26EE-59B1-4EC0-BC58-60A81B3A5994}" presName="parTx" presStyleLbl="revTx" presStyleIdx="1" presStyleCnt="4">
        <dgm:presLayoutVars>
          <dgm:chMax val="0"/>
          <dgm:chPref val="0"/>
        </dgm:presLayoutVars>
      </dgm:prSet>
      <dgm:spPr/>
    </dgm:pt>
    <dgm:pt modelId="{9E28341D-72CD-5B44-B5DC-AC9D4C44DF6E}" type="pres">
      <dgm:prSet presAssocID="{987F6BB7-EA98-4812-BCF6-BC755C0E003D}" presName="sibTrans" presStyleCnt="0"/>
      <dgm:spPr/>
    </dgm:pt>
    <dgm:pt modelId="{229EAC51-8358-AF43-8255-10D76AC2E23E}" type="pres">
      <dgm:prSet presAssocID="{993C215F-D2B4-D849-BDCD-CE515FA43203}" presName="compNode" presStyleCnt="0"/>
      <dgm:spPr/>
    </dgm:pt>
    <dgm:pt modelId="{CE98006D-225D-5D4B-8B74-1B666DBAE6D8}" type="pres">
      <dgm:prSet presAssocID="{993C215F-D2B4-D849-BDCD-CE515FA43203}" presName="bgRect" presStyleLbl="bgShp" presStyleIdx="2" presStyleCnt="4"/>
      <dgm:spPr/>
    </dgm:pt>
    <dgm:pt modelId="{80152950-9C72-B748-A1C3-ACF2ED21F5BC}" type="pres">
      <dgm:prSet presAssocID="{993C215F-D2B4-D849-BDCD-CE515FA432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2A355192-DEE6-9549-8164-1A88C4BC7084}" type="pres">
      <dgm:prSet presAssocID="{993C215F-D2B4-D849-BDCD-CE515FA43203}" presName="spaceRect" presStyleCnt="0"/>
      <dgm:spPr/>
    </dgm:pt>
    <dgm:pt modelId="{B1BF772F-08D0-A24D-9F8A-17FCE2395D4D}" type="pres">
      <dgm:prSet presAssocID="{993C215F-D2B4-D849-BDCD-CE515FA43203}" presName="parTx" presStyleLbl="revTx" presStyleIdx="2" presStyleCnt="4">
        <dgm:presLayoutVars>
          <dgm:chMax val="0"/>
          <dgm:chPref val="0"/>
        </dgm:presLayoutVars>
      </dgm:prSet>
      <dgm:spPr/>
    </dgm:pt>
    <dgm:pt modelId="{4F49F8E4-F59C-6F4F-B052-B91E148C68F2}" type="pres">
      <dgm:prSet presAssocID="{AFB6E37F-F2A5-474D-ACFF-87D1B6DE5D7B}" presName="sibTrans" presStyleCnt="0"/>
      <dgm:spPr/>
    </dgm:pt>
    <dgm:pt modelId="{F7192F38-5630-ED4B-8AC0-91F2B7F48F30}" type="pres">
      <dgm:prSet presAssocID="{F41EB972-0D72-4841-A2FE-5F455C24ECD0}" presName="compNode" presStyleCnt="0"/>
      <dgm:spPr/>
    </dgm:pt>
    <dgm:pt modelId="{1F6BB9CE-6E29-3E49-9144-9381EDE66C89}" type="pres">
      <dgm:prSet presAssocID="{F41EB972-0D72-4841-A2FE-5F455C24ECD0}" presName="bgRect" presStyleLbl="bgShp" presStyleIdx="3" presStyleCnt="4"/>
      <dgm:spPr/>
    </dgm:pt>
    <dgm:pt modelId="{D990C6A3-57D7-8642-AD6C-5F4EE7D86580}" type="pres">
      <dgm:prSet presAssocID="{F41EB972-0D72-4841-A2FE-5F455C24ECD0}" presName="iconRect" presStyleLbl="node1" presStyleIdx="3" presStyleCnt="4" custScaleY="10034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58D4F195-8C04-5E4B-81E3-51AF2E0EA749}" type="pres">
      <dgm:prSet presAssocID="{F41EB972-0D72-4841-A2FE-5F455C24ECD0}" presName="spaceRect" presStyleCnt="0"/>
      <dgm:spPr/>
    </dgm:pt>
    <dgm:pt modelId="{22CCE059-BA3F-D144-8C13-D9F5B45E2754}" type="pres">
      <dgm:prSet presAssocID="{F41EB972-0D72-4841-A2FE-5F455C24ECD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49D9120-84A9-E848-BEE4-7EC42A2052D2}" srcId="{64B8EEE5-5309-4A83-B5E4-218591540A1C}" destId="{993C215F-D2B4-D849-BDCD-CE515FA43203}" srcOrd="2" destOrd="0" parTransId="{D413B3CE-C38A-3C42-8102-7BCFD874D3C3}" sibTransId="{AFB6E37F-F2A5-474D-ACFF-87D1B6DE5D7B}"/>
    <dgm:cxn modelId="{D0028540-8C2A-A547-AA32-0C91B79A78A7}" type="presOf" srcId="{993C215F-D2B4-D849-BDCD-CE515FA43203}" destId="{B1BF772F-08D0-A24D-9F8A-17FCE2395D4D}" srcOrd="0" destOrd="0" presId="urn:microsoft.com/office/officeart/2018/2/layout/IconVerticalSolidList"/>
    <dgm:cxn modelId="{D596C05F-BD47-4A62-A7E8-EAEBCF50F995}" srcId="{64B8EEE5-5309-4A83-B5E4-218591540A1C}" destId="{FABE26EE-59B1-4EC0-BC58-60A81B3A5994}" srcOrd="1" destOrd="0" parTransId="{BC835006-A159-49D7-894F-5DF29E767E79}" sibTransId="{987F6BB7-EA98-4812-BCF6-BC755C0E003D}"/>
    <dgm:cxn modelId="{1B427169-7829-B04F-B1A5-D210C4333039}" type="presOf" srcId="{F63A11DD-0A99-704B-ADA4-7CF780479A51}" destId="{6E6C352E-8126-6E4F-B513-8C05745A2BEE}" srcOrd="0" destOrd="0" presId="urn:microsoft.com/office/officeart/2018/2/layout/IconVerticalSolidList"/>
    <dgm:cxn modelId="{7CE26F6D-C2E9-4849-B000-1DD932D9B589}" type="presOf" srcId="{64B8EEE5-5309-4A83-B5E4-218591540A1C}" destId="{FAEC3C18-3364-474F-9E3E-2BA78E396D51}" srcOrd="0" destOrd="0" presId="urn:microsoft.com/office/officeart/2018/2/layout/IconVerticalSolidList"/>
    <dgm:cxn modelId="{37126B86-34F2-E347-840E-586D6E999E94}" srcId="{64B8EEE5-5309-4A83-B5E4-218591540A1C}" destId="{F41EB972-0D72-4841-A2FE-5F455C24ECD0}" srcOrd="3" destOrd="0" parTransId="{89BC8990-02BE-3B40-B38E-4089B9E41F5D}" sibTransId="{73063FF0-693F-C24D-AC43-B27CAFFBB81F}"/>
    <dgm:cxn modelId="{498D0E8E-1DCA-5742-A1BC-4C34B9017A51}" srcId="{64B8EEE5-5309-4A83-B5E4-218591540A1C}" destId="{F63A11DD-0A99-704B-ADA4-7CF780479A51}" srcOrd="0" destOrd="0" parTransId="{8EA4FE8F-73C1-5748-B065-0BCFA5B54485}" sibTransId="{78B9B567-17D4-4247-81F0-F3F9F5020DA5}"/>
    <dgm:cxn modelId="{E43063ED-41A7-45FC-AC3F-4BBCC8A22BBF}" type="presOf" srcId="{FABE26EE-59B1-4EC0-BC58-60A81B3A5994}" destId="{DB80B4BE-D47B-4CFD-B290-3530561578E4}" srcOrd="0" destOrd="0" presId="urn:microsoft.com/office/officeart/2018/2/layout/IconVerticalSolidList"/>
    <dgm:cxn modelId="{64396CF1-2A25-CC4B-9764-2657D1956950}" type="presOf" srcId="{F41EB972-0D72-4841-A2FE-5F455C24ECD0}" destId="{22CCE059-BA3F-D144-8C13-D9F5B45E2754}" srcOrd="0" destOrd="0" presId="urn:microsoft.com/office/officeart/2018/2/layout/IconVerticalSolidList"/>
    <dgm:cxn modelId="{8FDAE72E-6396-1B4E-8312-53CB3D9399B9}" type="presParOf" srcId="{FAEC3C18-3364-474F-9E3E-2BA78E396D51}" destId="{11AC58D1-1633-C547-84C3-E962712F0AD6}" srcOrd="0" destOrd="0" presId="urn:microsoft.com/office/officeart/2018/2/layout/IconVerticalSolidList"/>
    <dgm:cxn modelId="{06735294-18C6-1B4A-97BB-82490CE700B5}" type="presParOf" srcId="{11AC58D1-1633-C547-84C3-E962712F0AD6}" destId="{BA87069D-F3B4-EB46-A494-AACFF81539B8}" srcOrd="0" destOrd="0" presId="urn:microsoft.com/office/officeart/2018/2/layout/IconVerticalSolidList"/>
    <dgm:cxn modelId="{02B17D37-317C-9549-BC05-6DC8B9212F45}" type="presParOf" srcId="{11AC58D1-1633-C547-84C3-E962712F0AD6}" destId="{85D7FD83-500F-0347-9DAF-602802E1BDA8}" srcOrd="1" destOrd="0" presId="urn:microsoft.com/office/officeart/2018/2/layout/IconVerticalSolidList"/>
    <dgm:cxn modelId="{98B062D3-7C46-5E4C-887B-FB848691B89F}" type="presParOf" srcId="{11AC58D1-1633-C547-84C3-E962712F0AD6}" destId="{4AF6B8A2-E72D-5340-94F7-488ED6A8933D}" srcOrd="2" destOrd="0" presId="urn:microsoft.com/office/officeart/2018/2/layout/IconVerticalSolidList"/>
    <dgm:cxn modelId="{52F1A4D3-6E8B-AC43-B0E1-B378BF68BA40}" type="presParOf" srcId="{11AC58D1-1633-C547-84C3-E962712F0AD6}" destId="{6E6C352E-8126-6E4F-B513-8C05745A2BEE}" srcOrd="3" destOrd="0" presId="urn:microsoft.com/office/officeart/2018/2/layout/IconVerticalSolidList"/>
    <dgm:cxn modelId="{43C71110-68C6-D740-B9F7-DDE9D52D52F6}" type="presParOf" srcId="{FAEC3C18-3364-474F-9E3E-2BA78E396D51}" destId="{5751D46E-22E0-7148-8118-438BAEBE0E05}" srcOrd="1" destOrd="0" presId="urn:microsoft.com/office/officeart/2018/2/layout/IconVerticalSolidList"/>
    <dgm:cxn modelId="{1098C9A2-A530-464F-82B0-B9AC493976F2}" type="presParOf" srcId="{FAEC3C18-3364-474F-9E3E-2BA78E396D51}" destId="{F664603B-63E2-47DC-A629-4C3D6528304A}" srcOrd="2" destOrd="0" presId="urn:microsoft.com/office/officeart/2018/2/layout/IconVerticalSolidList"/>
    <dgm:cxn modelId="{D4EC2F72-FBEA-4F4B-A252-F56873228D47}" type="presParOf" srcId="{F664603B-63E2-47DC-A629-4C3D6528304A}" destId="{EB514487-42EA-4990-A070-60AF1722D60A}" srcOrd="0" destOrd="0" presId="urn:microsoft.com/office/officeart/2018/2/layout/IconVerticalSolidList"/>
    <dgm:cxn modelId="{1E2A2805-66AE-4FB8-B036-A167DFEB1B85}" type="presParOf" srcId="{F664603B-63E2-47DC-A629-4C3D6528304A}" destId="{9DB804F6-5326-4096-B7A0-45D671C6BD0B}" srcOrd="1" destOrd="0" presId="urn:microsoft.com/office/officeart/2018/2/layout/IconVerticalSolidList"/>
    <dgm:cxn modelId="{20FA7892-9749-4FDF-9E55-73DD78F286D4}" type="presParOf" srcId="{F664603B-63E2-47DC-A629-4C3D6528304A}" destId="{66B50792-652F-49D4-BFEA-D1C330E9F13C}" srcOrd="2" destOrd="0" presId="urn:microsoft.com/office/officeart/2018/2/layout/IconVerticalSolidList"/>
    <dgm:cxn modelId="{B057485D-DDCB-4DA2-816B-5DFBF2205940}" type="presParOf" srcId="{F664603B-63E2-47DC-A629-4C3D6528304A}" destId="{DB80B4BE-D47B-4CFD-B290-3530561578E4}" srcOrd="3" destOrd="0" presId="urn:microsoft.com/office/officeart/2018/2/layout/IconVerticalSolidList"/>
    <dgm:cxn modelId="{F3DC0346-A0AA-C84E-A808-0E0FDFC7F699}" type="presParOf" srcId="{FAEC3C18-3364-474F-9E3E-2BA78E396D51}" destId="{9E28341D-72CD-5B44-B5DC-AC9D4C44DF6E}" srcOrd="3" destOrd="0" presId="urn:microsoft.com/office/officeart/2018/2/layout/IconVerticalSolidList"/>
    <dgm:cxn modelId="{536C8746-14A6-F242-A458-5D1AD31D853C}" type="presParOf" srcId="{FAEC3C18-3364-474F-9E3E-2BA78E396D51}" destId="{229EAC51-8358-AF43-8255-10D76AC2E23E}" srcOrd="4" destOrd="0" presId="urn:microsoft.com/office/officeart/2018/2/layout/IconVerticalSolidList"/>
    <dgm:cxn modelId="{2E58C82E-B882-6E4A-A0E2-C7526DAA7F83}" type="presParOf" srcId="{229EAC51-8358-AF43-8255-10D76AC2E23E}" destId="{CE98006D-225D-5D4B-8B74-1B666DBAE6D8}" srcOrd="0" destOrd="0" presId="urn:microsoft.com/office/officeart/2018/2/layout/IconVerticalSolidList"/>
    <dgm:cxn modelId="{F817FF34-AEB0-5C4E-B314-BFC13BE244CD}" type="presParOf" srcId="{229EAC51-8358-AF43-8255-10D76AC2E23E}" destId="{80152950-9C72-B748-A1C3-ACF2ED21F5BC}" srcOrd="1" destOrd="0" presId="urn:microsoft.com/office/officeart/2018/2/layout/IconVerticalSolidList"/>
    <dgm:cxn modelId="{EC743C54-911B-AF49-913B-8645EA988BF8}" type="presParOf" srcId="{229EAC51-8358-AF43-8255-10D76AC2E23E}" destId="{2A355192-DEE6-9549-8164-1A88C4BC7084}" srcOrd="2" destOrd="0" presId="urn:microsoft.com/office/officeart/2018/2/layout/IconVerticalSolidList"/>
    <dgm:cxn modelId="{8E4B197E-DF34-A640-997A-C65E24113434}" type="presParOf" srcId="{229EAC51-8358-AF43-8255-10D76AC2E23E}" destId="{B1BF772F-08D0-A24D-9F8A-17FCE2395D4D}" srcOrd="3" destOrd="0" presId="urn:microsoft.com/office/officeart/2018/2/layout/IconVerticalSolidList"/>
    <dgm:cxn modelId="{D3F2C317-61C8-4544-BE20-9A954DAA1E76}" type="presParOf" srcId="{FAEC3C18-3364-474F-9E3E-2BA78E396D51}" destId="{4F49F8E4-F59C-6F4F-B052-B91E148C68F2}" srcOrd="5" destOrd="0" presId="urn:microsoft.com/office/officeart/2018/2/layout/IconVerticalSolidList"/>
    <dgm:cxn modelId="{995B5170-D023-2341-8FFF-7808C6175612}" type="presParOf" srcId="{FAEC3C18-3364-474F-9E3E-2BA78E396D51}" destId="{F7192F38-5630-ED4B-8AC0-91F2B7F48F30}" srcOrd="6" destOrd="0" presId="urn:microsoft.com/office/officeart/2018/2/layout/IconVerticalSolidList"/>
    <dgm:cxn modelId="{DB556057-6A9A-F74D-8944-DDAAE726F847}" type="presParOf" srcId="{F7192F38-5630-ED4B-8AC0-91F2B7F48F30}" destId="{1F6BB9CE-6E29-3E49-9144-9381EDE66C89}" srcOrd="0" destOrd="0" presId="urn:microsoft.com/office/officeart/2018/2/layout/IconVerticalSolidList"/>
    <dgm:cxn modelId="{EF0ECA4D-ACEF-1A4B-811D-D6B2B597185D}" type="presParOf" srcId="{F7192F38-5630-ED4B-8AC0-91F2B7F48F30}" destId="{D990C6A3-57D7-8642-AD6C-5F4EE7D86580}" srcOrd="1" destOrd="0" presId="urn:microsoft.com/office/officeart/2018/2/layout/IconVerticalSolidList"/>
    <dgm:cxn modelId="{BF765CC5-D004-C146-9E7E-F551695D7087}" type="presParOf" srcId="{F7192F38-5630-ED4B-8AC0-91F2B7F48F30}" destId="{58D4F195-8C04-5E4B-81E3-51AF2E0EA749}" srcOrd="2" destOrd="0" presId="urn:microsoft.com/office/officeart/2018/2/layout/IconVerticalSolidList"/>
    <dgm:cxn modelId="{4396004E-FC3C-C94C-B93D-F422E5D84B9D}" type="presParOf" srcId="{F7192F38-5630-ED4B-8AC0-91F2B7F48F30}" destId="{22CCE059-BA3F-D144-8C13-D9F5B45E27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08D5F4-B338-FF45-9D2F-2B2E438D8C15}" type="doc">
      <dgm:prSet loTypeId="urn:microsoft.com/office/officeart/2005/8/layout/vList2" loCatId="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E63DE5C-BD2A-4B4B-99B6-7A35131B471C}">
      <dgm:prSet/>
      <dgm:spPr/>
      <dgm:t>
        <a:bodyPr/>
        <a:lstStyle/>
        <a:p>
          <a:r>
            <a:rPr lang="en-US" dirty="0"/>
            <a:t>Test Driven Development</a:t>
          </a:r>
        </a:p>
      </dgm:t>
    </dgm:pt>
    <dgm:pt modelId="{29F6A966-552F-6640-873C-FFF0521DBD4F}" type="parTrans" cxnId="{4DC89FE6-FB3A-A34E-87D2-D1FFFD9E7AD7}">
      <dgm:prSet/>
      <dgm:spPr/>
      <dgm:t>
        <a:bodyPr/>
        <a:lstStyle/>
        <a:p>
          <a:endParaRPr lang="en-US"/>
        </a:p>
      </dgm:t>
    </dgm:pt>
    <dgm:pt modelId="{7C4A0423-3D85-A744-9FB1-E75832F7B156}" type="sibTrans" cxnId="{4DC89FE6-FB3A-A34E-87D2-D1FFFD9E7AD7}">
      <dgm:prSet/>
      <dgm:spPr/>
      <dgm:t>
        <a:bodyPr/>
        <a:lstStyle/>
        <a:p>
          <a:endParaRPr lang="en-US"/>
        </a:p>
      </dgm:t>
    </dgm:pt>
    <dgm:pt modelId="{BB5006E6-0A58-704C-B623-CD07C2DBC22D}">
      <dgm:prSet/>
      <dgm:spPr/>
      <dgm:t>
        <a:bodyPr/>
        <a:lstStyle/>
        <a:p>
          <a:r>
            <a:rPr lang="en-US"/>
            <a:t>Continuous Integration</a:t>
          </a:r>
        </a:p>
      </dgm:t>
    </dgm:pt>
    <dgm:pt modelId="{7B40A697-D1D5-8D46-A608-2D89927680B2}" type="parTrans" cxnId="{D7ECAAAF-E567-0A49-8327-1526905CC43D}">
      <dgm:prSet/>
      <dgm:spPr/>
      <dgm:t>
        <a:bodyPr/>
        <a:lstStyle/>
        <a:p>
          <a:endParaRPr lang="en-US"/>
        </a:p>
      </dgm:t>
    </dgm:pt>
    <dgm:pt modelId="{F79024C5-C9F9-A047-B9C2-8C00D63E7472}" type="sibTrans" cxnId="{D7ECAAAF-E567-0A49-8327-1526905CC43D}">
      <dgm:prSet/>
      <dgm:spPr/>
      <dgm:t>
        <a:bodyPr/>
        <a:lstStyle/>
        <a:p>
          <a:endParaRPr lang="en-US"/>
        </a:p>
      </dgm:t>
    </dgm:pt>
    <dgm:pt modelId="{7AC9D596-F06D-F04C-AD1A-0F831ECCB250}">
      <dgm:prSet/>
      <dgm:spPr/>
      <dgm:t>
        <a:bodyPr/>
        <a:lstStyle/>
        <a:p>
          <a:r>
            <a:rPr lang="en-US"/>
            <a:t>Build Checks</a:t>
          </a:r>
        </a:p>
      </dgm:t>
    </dgm:pt>
    <dgm:pt modelId="{07D002DF-7393-724E-BD5D-D9C10CA95200}" type="parTrans" cxnId="{B158CCC9-BB9F-2245-9550-1B1A6250C7C2}">
      <dgm:prSet/>
      <dgm:spPr/>
      <dgm:t>
        <a:bodyPr/>
        <a:lstStyle/>
        <a:p>
          <a:endParaRPr lang="en-US"/>
        </a:p>
      </dgm:t>
    </dgm:pt>
    <dgm:pt modelId="{F32732A0-FA0E-9942-A5D4-FA5990DB29E7}" type="sibTrans" cxnId="{B158CCC9-BB9F-2245-9550-1B1A6250C7C2}">
      <dgm:prSet/>
      <dgm:spPr/>
      <dgm:t>
        <a:bodyPr/>
        <a:lstStyle/>
        <a:p>
          <a:endParaRPr lang="en-US"/>
        </a:p>
      </dgm:t>
    </dgm:pt>
    <dgm:pt modelId="{A8D32FE3-8B92-CF4E-B946-DE21312E125F}">
      <dgm:prSet/>
      <dgm:spPr/>
      <dgm:t>
        <a:bodyPr/>
        <a:lstStyle/>
        <a:p>
          <a:r>
            <a:rPr lang="en-US"/>
            <a:t>Style / Linting</a:t>
          </a:r>
        </a:p>
      </dgm:t>
    </dgm:pt>
    <dgm:pt modelId="{7C67486E-9C24-1B47-A476-9A8931792F01}" type="parTrans" cxnId="{59A86738-BE3D-6843-B14A-131A79DFC9CC}">
      <dgm:prSet/>
      <dgm:spPr/>
      <dgm:t>
        <a:bodyPr/>
        <a:lstStyle/>
        <a:p>
          <a:endParaRPr lang="en-US"/>
        </a:p>
      </dgm:t>
    </dgm:pt>
    <dgm:pt modelId="{00C99B03-CE67-A045-A608-4ACCB71366AE}" type="sibTrans" cxnId="{59A86738-BE3D-6843-B14A-131A79DFC9CC}">
      <dgm:prSet/>
      <dgm:spPr/>
      <dgm:t>
        <a:bodyPr/>
        <a:lstStyle/>
        <a:p>
          <a:endParaRPr lang="en-US"/>
        </a:p>
      </dgm:t>
    </dgm:pt>
    <dgm:pt modelId="{29B7B81A-A19B-F74D-96B3-60CF8505872C}">
      <dgm:prSet/>
      <dgm:spPr/>
      <dgm:t>
        <a:bodyPr/>
        <a:lstStyle/>
        <a:p>
          <a:r>
            <a:rPr lang="en-US"/>
            <a:t>Workflows / Pipelines</a:t>
          </a:r>
        </a:p>
      </dgm:t>
    </dgm:pt>
    <dgm:pt modelId="{3FC7BBE5-D3AB-B447-87AA-9F157BB812AA}" type="parTrans" cxnId="{E4AF25A6-1054-3340-B4E2-37E182D46E03}">
      <dgm:prSet/>
      <dgm:spPr/>
      <dgm:t>
        <a:bodyPr/>
        <a:lstStyle/>
        <a:p>
          <a:endParaRPr lang="en-US"/>
        </a:p>
      </dgm:t>
    </dgm:pt>
    <dgm:pt modelId="{5FEB9B12-2B29-3448-B579-1AEFC00B5DBB}" type="sibTrans" cxnId="{E4AF25A6-1054-3340-B4E2-37E182D46E03}">
      <dgm:prSet/>
      <dgm:spPr/>
      <dgm:t>
        <a:bodyPr/>
        <a:lstStyle/>
        <a:p>
          <a:endParaRPr lang="en-US"/>
        </a:p>
      </dgm:t>
    </dgm:pt>
    <dgm:pt modelId="{F37F740E-B8BD-2348-9CD9-FAB32833DD2B}" type="pres">
      <dgm:prSet presAssocID="{BF08D5F4-B338-FF45-9D2F-2B2E438D8C15}" presName="linear" presStyleCnt="0">
        <dgm:presLayoutVars>
          <dgm:animLvl val="lvl"/>
          <dgm:resizeHandles val="exact"/>
        </dgm:presLayoutVars>
      </dgm:prSet>
      <dgm:spPr/>
    </dgm:pt>
    <dgm:pt modelId="{C875FB09-2690-CB48-A14C-78A56B052192}" type="pres">
      <dgm:prSet presAssocID="{0E63DE5C-BD2A-4B4B-99B6-7A35131B47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4D3EDFE-24F1-3442-AB05-F6CBCC647507}" type="pres">
      <dgm:prSet presAssocID="{7C4A0423-3D85-A744-9FB1-E75832F7B156}" presName="spacer" presStyleCnt="0"/>
      <dgm:spPr/>
    </dgm:pt>
    <dgm:pt modelId="{AC12F612-0124-034E-B4DA-F802F71745DC}" type="pres">
      <dgm:prSet presAssocID="{BB5006E6-0A58-704C-B623-CD07C2DBC22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971B35-3205-544F-97C3-3A5939D86515}" type="pres">
      <dgm:prSet presAssocID="{F79024C5-C9F9-A047-B9C2-8C00D63E7472}" presName="spacer" presStyleCnt="0"/>
      <dgm:spPr/>
    </dgm:pt>
    <dgm:pt modelId="{85F8623C-BA5F-4741-92A9-3D376F1CA195}" type="pres">
      <dgm:prSet presAssocID="{7AC9D596-F06D-F04C-AD1A-0F831ECCB2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91C7E3-C172-4643-83B1-1DBC7AB29BB0}" type="pres">
      <dgm:prSet presAssocID="{F32732A0-FA0E-9942-A5D4-FA5990DB29E7}" presName="spacer" presStyleCnt="0"/>
      <dgm:spPr/>
    </dgm:pt>
    <dgm:pt modelId="{A2BBDF36-E844-A14A-88B3-54EA6A7F704C}" type="pres">
      <dgm:prSet presAssocID="{A8D32FE3-8B92-CF4E-B946-DE21312E12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AC5B75A-7A97-604F-9E38-49365C235BBA}" type="pres">
      <dgm:prSet presAssocID="{00C99B03-CE67-A045-A608-4ACCB71366AE}" presName="spacer" presStyleCnt="0"/>
      <dgm:spPr/>
    </dgm:pt>
    <dgm:pt modelId="{34FBEEE0-AD1F-5A4C-BF91-A4DE47AC922C}" type="pres">
      <dgm:prSet presAssocID="{29B7B81A-A19B-F74D-96B3-60CF850587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CE7E321-FF1B-8E40-BA8E-F553E6486A5E}" type="presOf" srcId="{BB5006E6-0A58-704C-B623-CD07C2DBC22D}" destId="{AC12F612-0124-034E-B4DA-F802F71745DC}" srcOrd="0" destOrd="0" presId="urn:microsoft.com/office/officeart/2005/8/layout/vList2"/>
    <dgm:cxn modelId="{59A86738-BE3D-6843-B14A-131A79DFC9CC}" srcId="{BF08D5F4-B338-FF45-9D2F-2B2E438D8C15}" destId="{A8D32FE3-8B92-CF4E-B946-DE21312E125F}" srcOrd="3" destOrd="0" parTransId="{7C67486E-9C24-1B47-A476-9A8931792F01}" sibTransId="{00C99B03-CE67-A045-A608-4ACCB71366AE}"/>
    <dgm:cxn modelId="{B47FF972-3AF7-764E-A8C7-0DA6143A35D6}" type="presOf" srcId="{29B7B81A-A19B-F74D-96B3-60CF8505872C}" destId="{34FBEEE0-AD1F-5A4C-BF91-A4DE47AC922C}" srcOrd="0" destOrd="0" presId="urn:microsoft.com/office/officeart/2005/8/layout/vList2"/>
    <dgm:cxn modelId="{94EDAB91-DD58-7347-8720-F2D3215F82B4}" type="presOf" srcId="{A8D32FE3-8B92-CF4E-B946-DE21312E125F}" destId="{A2BBDF36-E844-A14A-88B3-54EA6A7F704C}" srcOrd="0" destOrd="0" presId="urn:microsoft.com/office/officeart/2005/8/layout/vList2"/>
    <dgm:cxn modelId="{3770339A-C053-B842-9174-167C37EFC4D9}" type="presOf" srcId="{0E63DE5C-BD2A-4B4B-99B6-7A35131B471C}" destId="{C875FB09-2690-CB48-A14C-78A56B052192}" srcOrd="0" destOrd="0" presId="urn:microsoft.com/office/officeart/2005/8/layout/vList2"/>
    <dgm:cxn modelId="{E4AF25A6-1054-3340-B4E2-37E182D46E03}" srcId="{BF08D5F4-B338-FF45-9D2F-2B2E438D8C15}" destId="{29B7B81A-A19B-F74D-96B3-60CF8505872C}" srcOrd="4" destOrd="0" parTransId="{3FC7BBE5-D3AB-B447-87AA-9F157BB812AA}" sibTransId="{5FEB9B12-2B29-3448-B579-1AEFC00B5DBB}"/>
    <dgm:cxn modelId="{D7ECAAAF-E567-0A49-8327-1526905CC43D}" srcId="{BF08D5F4-B338-FF45-9D2F-2B2E438D8C15}" destId="{BB5006E6-0A58-704C-B623-CD07C2DBC22D}" srcOrd="1" destOrd="0" parTransId="{7B40A697-D1D5-8D46-A608-2D89927680B2}" sibTransId="{F79024C5-C9F9-A047-B9C2-8C00D63E7472}"/>
    <dgm:cxn modelId="{5CAB3EBC-9112-2347-8DE3-8FD0EE31B287}" type="presOf" srcId="{7AC9D596-F06D-F04C-AD1A-0F831ECCB250}" destId="{85F8623C-BA5F-4741-92A9-3D376F1CA195}" srcOrd="0" destOrd="0" presId="urn:microsoft.com/office/officeart/2005/8/layout/vList2"/>
    <dgm:cxn modelId="{B158CCC9-BB9F-2245-9550-1B1A6250C7C2}" srcId="{BF08D5F4-B338-FF45-9D2F-2B2E438D8C15}" destId="{7AC9D596-F06D-F04C-AD1A-0F831ECCB250}" srcOrd="2" destOrd="0" parTransId="{07D002DF-7393-724E-BD5D-D9C10CA95200}" sibTransId="{F32732A0-FA0E-9942-A5D4-FA5990DB29E7}"/>
    <dgm:cxn modelId="{4DC89FE6-FB3A-A34E-87D2-D1FFFD9E7AD7}" srcId="{BF08D5F4-B338-FF45-9D2F-2B2E438D8C15}" destId="{0E63DE5C-BD2A-4B4B-99B6-7A35131B471C}" srcOrd="0" destOrd="0" parTransId="{29F6A966-552F-6640-873C-FFF0521DBD4F}" sibTransId="{7C4A0423-3D85-A744-9FB1-E75832F7B156}"/>
    <dgm:cxn modelId="{BD0AE3EE-3F34-DE44-AC28-70ED0B4C2E1B}" type="presOf" srcId="{BF08D5F4-B338-FF45-9D2F-2B2E438D8C15}" destId="{F37F740E-B8BD-2348-9CD9-FAB32833DD2B}" srcOrd="0" destOrd="0" presId="urn:microsoft.com/office/officeart/2005/8/layout/vList2"/>
    <dgm:cxn modelId="{8E6F1409-B828-034D-A70E-988F725B6BB0}" type="presParOf" srcId="{F37F740E-B8BD-2348-9CD9-FAB32833DD2B}" destId="{C875FB09-2690-CB48-A14C-78A56B052192}" srcOrd="0" destOrd="0" presId="urn:microsoft.com/office/officeart/2005/8/layout/vList2"/>
    <dgm:cxn modelId="{B8D8F715-DCBB-EF45-BAE4-8676E9C02DA5}" type="presParOf" srcId="{F37F740E-B8BD-2348-9CD9-FAB32833DD2B}" destId="{C4D3EDFE-24F1-3442-AB05-F6CBCC647507}" srcOrd="1" destOrd="0" presId="urn:microsoft.com/office/officeart/2005/8/layout/vList2"/>
    <dgm:cxn modelId="{D74B735A-632F-A449-8C38-AB140D5169BF}" type="presParOf" srcId="{F37F740E-B8BD-2348-9CD9-FAB32833DD2B}" destId="{AC12F612-0124-034E-B4DA-F802F71745DC}" srcOrd="2" destOrd="0" presId="urn:microsoft.com/office/officeart/2005/8/layout/vList2"/>
    <dgm:cxn modelId="{ACCDB579-2BFE-BE49-A7A1-C3B08C8EE063}" type="presParOf" srcId="{F37F740E-B8BD-2348-9CD9-FAB32833DD2B}" destId="{5F971B35-3205-544F-97C3-3A5939D86515}" srcOrd="3" destOrd="0" presId="urn:microsoft.com/office/officeart/2005/8/layout/vList2"/>
    <dgm:cxn modelId="{CDB6BDFF-299F-6E4E-8CD3-A5B3E933CDE7}" type="presParOf" srcId="{F37F740E-B8BD-2348-9CD9-FAB32833DD2B}" destId="{85F8623C-BA5F-4741-92A9-3D376F1CA195}" srcOrd="4" destOrd="0" presId="urn:microsoft.com/office/officeart/2005/8/layout/vList2"/>
    <dgm:cxn modelId="{9E74B8FC-9EBF-854F-B63F-BFCBD6C56844}" type="presParOf" srcId="{F37F740E-B8BD-2348-9CD9-FAB32833DD2B}" destId="{3B91C7E3-C172-4643-83B1-1DBC7AB29BB0}" srcOrd="5" destOrd="0" presId="urn:microsoft.com/office/officeart/2005/8/layout/vList2"/>
    <dgm:cxn modelId="{41A565EF-F935-6E40-B4DD-4A8C8F8E51A3}" type="presParOf" srcId="{F37F740E-B8BD-2348-9CD9-FAB32833DD2B}" destId="{A2BBDF36-E844-A14A-88B3-54EA6A7F704C}" srcOrd="6" destOrd="0" presId="urn:microsoft.com/office/officeart/2005/8/layout/vList2"/>
    <dgm:cxn modelId="{3B7E1499-59F6-C846-910D-A646E8E167B1}" type="presParOf" srcId="{F37F740E-B8BD-2348-9CD9-FAB32833DD2B}" destId="{2AC5B75A-7A97-604F-9E38-49365C235BBA}" srcOrd="7" destOrd="0" presId="urn:microsoft.com/office/officeart/2005/8/layout/vList2"/>
    <dgm:cxn modelId="{8A96B45B-9E0F-A24B-83B6-B04EFA5A8AA5}" type="presParOf" srcId="{F37F740E-B8BD-2348-9CD9-FAB32833DD2B}" destId="{34FBEEE0-AD1F-5A4C-BF91-A4DE47AC92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484A14-8E50-8C4A-84F5-010F8188DF3E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AE2A6B-3F4B-EA48-A021-9ACE3AA9C409}">
      <dgm:prSet/>
      <dgm:spPr/>
      <dgm:t>
        <a:bodyPr/>
        <a:lstStyle/>
        <a:p>
          <a:r>
            <a:rPr lang="en-US" dirty="0"/>
            <a:t>Frequent code commits</a:t>
          </a:r>
        </a:p>
      </dgm:t>
    </dgm:pt>
    <dgm:pt modelId="{6E2C5311-65C3-FC47-8668-DFF6791A8E18}" type="parTrans" cxnId="{52DEB860-4CA0-0845-89B6-4BAEADBD7385}">
      <dgm:prSet/>
      <dgm:spPr/>
      <dgm:t>
        <a:bodyPr/>
        <a:lstStyle/>
        <a:p>
          <a:endParaRPr lang="en-US"/>
        </a:p>
      </dgm:t>
    </dgm:pt>
    <dgm:pt modelId="{2A04FC7A-BF50-7845-9DD8-0A1747D25896}" type="sibTrans" cxnId="{52DEB860-4CA0-0845-89B6-4BAEADBD7385}">
      <dgm:prSet/>
      <dgm:spPr/>
      <dgm:t>
        <a:bodyPr/>
        <a:lstStyle/>
        <a:p>
          <a:endParaRPr lang="en-US"/>
        </a:p>
      </dgm:t>
    </dgm:pt>
    <dgm:pt modelId="{9D14E1DC-E16F-664D-A74C-FA9FBD92E45D}">
      <dgm:prSet/>
      <dgm:spPr/>
      <dgm:t>
        <a:bodyPr/>
        <a:lstStyle/>
        <a:p>
          <a:r>
            <a:rPr lang="en-US"/>
            <a:t>Detects errors sooner</a:t>
          </a:r>
        </a:p>
      </dgm:t>
    </dgm:pt>
    <dgm:pt modelId="{8E80AB54-362B-A84F-A76D-9C3AC30FBC32}" type="parTrans" cxnId="{1AE1CC47-3367-5341-BDCD-7AFA87459775}">
      <dgm:prSet/>
      <dgm:spPr/>
      <dgm:t>
        <a:bodyPr/>
        <a:lstStyle/>
        <a:p>
          <a:endParaRPr lang="en-US"/>
        </a:p>
      </dgm:t>
    </dgm:pt>
    <dgm:pt modelId="{A39DA7C6-D28B-DF41-806F-E1A2E497BD9C}" type="sibTrans" cxnId="{1AE1CC47-3367-5341-BDCD-7AFA87459775}">
      <dgm:prSet/>
      <dgm:spPr/>
      <dgm:t>
        <a:bodyPr/>
        <a:lstStyle/>
        <a:p>
          <a:endParaRPr lang="en-US"/>
        </a:p>
      </dgm:t>
    </dgm:pt>
    <dgm:pt modelId="{34547973-EEF1-D94E-AAF1-20812719CD68}">
      <dgm:prSet/>
      <dgm:spPr/>
      <dgm:t>
        <a:bodyPr/>
        <a:lstStyle/>
        <a:p>
          <a:r>
            <a:rPr lang="en-US"/>
            <a:t>Reduces complexity of debugging </a:t>
          </a:r>
        </a:p>
      </dgm:t>
    </dgm:pt>
    <dgm:pt modelId="{8DC09F65-C4E0-B146-BF75-7F703A847890}" type="parTrans" cxnId="{266EA02F-84C6-0846-8315-953DB3D7704E}">
      <dgm:prSet/>
      <dgm:spPr/>
      <dgm:t>
        <a:bodyPr/>
        <a:lstStyle/>
        <a:p>
          <a:endParaRPr lang="en-US"/>
        </a:p>
      </dgm:t>
    </dgm:pt>
    <dgm:pt modelId="{A4FFE5B3-FB76-564A-A56E-7E1A26E166FC}" type="sibTrans" cxnId="{266EA02F-84C6-0846-8315-953DB3D7704E}">
      <dgm:prSet/>
      <dgm:spPr/>
      <dgm:t>
        <a:bodyPr/>
        <a:lstStyle/>
        <a:p>
          <a:endParaRPr lang="en-US"/>
        </a:p>
      </dgm:t>
    </dgm:pt>
    <dgm:pt modelId="{BDD9EBDA-4792-3C45-A23F-7136C9E718BC}">
      <dgm:prSet/>
      <dgm:spPr/>
      <dgm:t>
        <a:bodyPr/>
        <a:lstStyle/>
        <a:p>
          <a:r>
            <a:rPr lang="en-US" dirty="0"/>
            <a:t>Run code tests automatically</a:t>
          </a:r>
        </a:p>
      </dgm:t>
    </dgm:pt>
    <dgm:pt modelId="{D62E6390-5077-FB4F-A29A-2CCC94BE8848}" type="parTrans" cxnId="{C3DFF364-63E9-F149-A3A8-F5B428914A1D}">
      <dgm:prSet/>
      <dgm:spPr/>
      <dgm:t>
        <a:bodyPr/>
        <a:lstStyle/>
        <a:p>
          <a:endParaRPr lang="en-US"/>
        </a:p>
      </dgm:t>
    </dgm:pt>
    <dgm:pt modelId="{C8F0A5C9-29F9-8E47-9344-3FC37365DFDE}" type="sibTrans" cxnId="{C3DFF364-63E9-F149-A3A8-F5B428914A1D}">
      <dgm:prSet/>
      <dgm:spPr/>
      <dgm:t>
        <a:bodyPr/>
        <a:lstStyle/>
        <a:p>
          <a:endParaRPr lang="en-US"/>
        </a:p>
      </dgm:t>
    </dgm:pt>
    <dgm:pt modelId="{D6305F77-7E2E-2E42-8066-84184143C037}">
      <dgm:prSet/>
      <dgm:spPr/>
      <dgm:t>
        <a:bodyPr/>
        <a:lstStyle/>
        <a:p>
          <a:r>
            <a:rPr lang="en-US"/>
            <a:t>Makes working in groups easier</a:t>
          </a:r>
        </a:p>
      </dgm:t>
    </dgm:pt>
    <dgm:pt modelId="{42F0DE17-8F6D-4942-A235-EB21EEC059D4}" type="parTrans" cxnId="{CFE4B616-806E-594D-ABF7-508D1E8B9129}">
      <dgm:prSet/>
      <dgm:spPr/>
      <dgm:t>
        <a:bodyPr/>
        <a:lstStyle/>
        <a:p>
          <a:endParaRPr lang="en-US"/>
        </a:p>
      </dgm:t>
    </dgm:pt>
    <dgm:pt modelId="{E70A4161-B84F-AE48-B529-E49108F4EB31}" type="sibTrans" cxnId="{CFE4B616-806E-594D-ABF7-508D1E8B9129}">
      <dgm:prSet/>
      <dgm:spPr/>
      <dgm:t>
        <a:bodyPr/>
        <a:lstStyle/>
        <a:p>
          <a:endParaRPr lang="en-US"/>
        </a:p>
      </dgm:t>
    </dgm:pt>
    <dgm:pt modelId="{D92E2479-81CF-FB41-B928-9DAF5F566C81}" type="pres">
      <dgm:prSet presAssocID="{A6484A14-8E50-8C4A-84F5-010F8188DF3E}" presName="linearFlow" presStyleCnt="0">
        <dgm:presLayoutVars>
          <dgm:dir/>
          <dgm:resizeHandles val="exact"/>
        </dgm:presLayoutVars>
      </dgm:prSet>
      <dgm:spPr/>
    </dgm:pt>
    <dgm:pt modelId="{E37D00D5-3A88-954B-A944-2C9DE1F20883}" type="pres">
      <dgm:prSet presAssocID="{29AE2A6B-3F4B-EA48-A021-9ACE3AA9C409}" presName="composite" presStyleCnt="0"/>
      <dgm:spPr/>
    </dgm:pt>
    <dgm:pt modelId="{7DAC4210-A8C9-8742-88C8-891FC927031B}" type="pres">
      <dgm:prSet presAssocID="{29AE2A6B-3F4B-EA48-A021-9ACE3AA9C409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B7947856-50D9-274B-838A-3E81417DDB4F}" type="pres">
      <dgm:prSet presAssocID="{29AE2A6B-3F4B-EA48-A021-9ACE3AA9C409}" presName="txShp" presStyleLbl="node1" presStyleIdx="0" presStyleCnt="5">
        <dgm:presLayoutVars>
          <dgm:bulletEnabled val="1"/>
        </dgm:presLayoutVars>
      </dgm:prSet>
      <dgm:spPr/>
    </dgm:pt>
    <dgm:pt modelId="{38D25A16-7AA5-C247-8089-9BAE9BED3036}" type="pres">
      <dgm:prSet presAssocID="{2A04FC7A-BF50-7845-9DD8-0A1747D25896}" presName="spacing" presStyleCnt="0"/>
      <dgm:spPr/>
    </dgm:pt>
    <dgm:pt modelId="{12AE5875-7493-FC4B-9362-C7303979F78A}" type="pres">
      <dgm:prSet presAssocID="{9D14E1DC-E16F-664D-A74C-FA9FBD92E45D}" presName="composite" presStyleCnt="0"/>
      <dgm:spPr/>
    </dgm:pt>
    <dgm:pt modelId="{8CA5BB7B-9168-4044-BF6E-34142F08F21E}" type="pres">
      <dgm:prSet presAssocID="{9D14E1DC-E16F-664D-A74C-FA9FBD92E45D}" presName="imgShp" presStyleLbl="f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2C8BAFD8-718F-194D-A3C7-BF080E2016D9}" type="pres">
      <dgm:prSet presAssocID="{9D14E1DC-E16F-664D-A74C-FA9FBD92E45D}" presName="txShp" presStyleLbl="node1" presStyleIdx="1" presStyleCnt="5">
        <dgm:presLayoutVars>
          <dgm:bulletEnabled val="1"/>
        </dgm:presLayoutVars>
      </dgm:prSet>
      <dgm:spPr/>
    </dgm:pt>
    <dgm:pt modelId="{3729EB5A-F72B-9049-9EFA-29CADC4D9FE8}" type="pres">
      <dgm:prSet presAssocID="{A39DA7C6-D28B-DF41-806F-E1A2E497BD9C}" presName="spacing" presStyleCnt="0"/>
      <dgm:spPr/>
    </dgm:pt>
    <dgm:pt modelId="{61B27CA4-CB5F-464C-9755-AAB497F61F26}" type="pres">
      <dgm:prSet presAssocID="{34547973-EEF1-D94E-AAF1-20812719CD68}" presName="composite" presStyleCnt="0"/>
      <dgm:spPr/>
    </dgm:pt>
    <dgm:pt modelId="{8735FF67-B8D4-4541-9538-3039527CA9E8}" type="pres">
      <dgm:prSet presAssocID="{34547973-EEF1-D94E-AAF1-20812719CD68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with solid fill"/>
        </a:ext>
      </dgm:extLst>
    </dgm:pt>
    <dgm:pt modelId="{867B7383-C546-204F-92FF-ED2B9CBB86A2}" type="pres">
      <dgm:prSet presAssocID="{34547973-EEF1-D94E-AAF1-20812719CD68}" presName="txShp" presStyleLbl="node1" presStyleIdx="2" presStyleCnt="5">
        <dgm:presLayoutVars>
          <dgm:bulletEnabled val="1"/>
        </dgm:presLayoutVars>
      </dgm:prSet>
      <dgm:spPr/>
    </dgm:pt>
    <dgm:pt modelId="{E64378BE-A4E6-CF47-9F43-0507F3F9B5DE}" type="pres">
      <dgm:prSet presAssocID="{A4FFE5B3-FB76-564A-A56E-7E1A26E166FC}" presName="spacing" presStyleCnt="0"/>
      <dgm:spPr/>
    </dgm:pt>
    <dgm:pt modelId="{99A68A6F-6C82-624F-8078-6C4C4213B19B}" type="pres">
      <dgm:prSet presAssocID="{BDD9EBDA-4792-3C45-A23F-7136C9E718BC}" presName="composite" presStyleCnt="0"/>
      <dgm:spPr/>
    </dgm:pt>
    <dgm:pt modelId="{32C1CCD0-5D82-4444-BAD1-05A856A0BE1E}" type="pres">
      <dgm:prSet presAssocID="{BDD9EBDA-4792-3C45-A23F-7136C9E718BC}" presName="imgShp" presStyleLbl="fgImgPlac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527A94FC-851D-394D-86D4-CBA2C2D97D15}" type="pres">
      <dgm:prSet presAssocID="{BDD9EBDA-4792-3C45-A23F-7136C9E718BC}" presName="txShp" presStyleLbl="node1" presStyleIdx="3" presStyleCnt="5">
        <dgm:presLayoutVars>
          <dgm:bulletEnabled val="1"/>
        </dgm:presLayoutVars>
      </dgm:prSet>
      <dgm:spPr/>
    </dgm:pt>
    <dgm:pt modelId="{E72009DD-EFD4-A445-AC92-8F348DF7E9C3}" type="pres">
      <dgm:prSet presAssocID="{C8F0A5C9-29F9-8E47-9344-3FC37365DFDE}" presName="spacing" presStyleCnt="0"/>
      <dgm:spPr/>
    </dgm:pt>
    <dgm:pt modelId="{03B0D83D-0098-3149-B89A-EC898AADD38E}" type="pres">
      <dgm:prSet presAssocID="{D6305F77-7E2E-2E42-8066-84184143C037}" presName="composite" presStyleCnt="0"/>
      <dgm:spPr/>
    </dgm:pt>
    <dgm:pt modelId="{763C3F23-0C04-4049-B35F-9431EA599EE0}" type="pres">
      <dgm:prSet presAssocID="{D6305F77-7E2E-2E42-8066-84184143C037}" presName="imgShp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success with solid fill"/>
        </a:ext>
      </dgm:extLst>
    </dgm:pt>
    <dgm:pt modelId="{3FB4F140-2907-5F42-8017-C381A4CF44B5}" type="pres">
      <dgm:prSet presAssocID="{D6305F77-7E2E-2E42-8066-84184143C037}" presName="txShp" presStyleLbl="node1" presStyleIdx="4" presStyleCnt="5">
        <dgm:presLayoutVars>
          <dgm:bulletEnabled val="1"/>
        </dgm:presLayoutVars>
      </dgm:prSet>
      <dgm:spPr/>
    </dgm:pt>
  </dgm:ptLst>
  <dgm:cxnLst>
    <dgm:cxn modelId="{CFE4B616-806E-594D-ABF7-508D1E8B9129}" srcId="{A6484A14-8E50-8C4A-84F5-010F8188DF3E}" destId="{D6305F77-7E2E-2E42-8066-84184143C037}" srcOrd="4" destOrd="0" parTransId="{42F0DE17-8F6D-4942-A235-EB21EEC059D4}" sibTransId="{E70A4161-B84F-AE48-B529-E49108F4EB31}"/>
    <dgm:cxn modelId="{843A8620-883E-AF4E-8F6A-81303E431777}" type="presOf" srcId="{D6305F77-7E2E-2E42-8066-84184143C037}" destId="{3FB4F140-2907-5F42-8017-C381A4CF44B5}" srcOrd="0" destOrd="0" presId="urn:microsoft.com/office/officeart/2005/8/layout/vList3"/>
    <dgm:cxn modelId="{266EA02F-84C6-0846-8315-953DB3D7704E}" srcId="{A6484A14-8E50-8C4A-84F5-010F8188DF3E}" destId="{34547973-EEF1-D94E-AAF1-20812719CD68}" srcOrd="2" destOrd="0" parTransId="{8DC09F65-C4E0-B146-BF75-7F703A847890}" sibTransId="{A4FFE5B3-FB76-564A-A56E-7E1A26E166FC}"/>
    <dgm:cxn modelId="{DEE06835-92AB-F44E-A00B-BF2AB5F4E6FE}" type="presOf" srcId="{29AE2A6B-3F4B-EA48-A021-9ACE3AA9C409}" destId="{B7947856-50D9-274B-838A-3E81417DDB4F}" srcOrd="0" destOrd="0" presId="urn:microsoft.com/office/officeart/2005/8/layout/vList3"/>
    <dgm:cxn modelId="{1AE1CC47-3367-5341-BDCD-7AFA87459775}" srcId="{A6484A14-8E50-8C4A-84F5-010F8188DF3E}" destId="{9D14E1DC-E16F-664D-A74C-FA9FBD92E45D}" srcOrd="1" destOrd="0" parTransId="{8E80AB54-362B-A84F-A76D-9C3AC30FBC32}" sibTransId="{A39DA7C6-D28B-DF41-806F-E1A2E497BD9C}"/>
    <dgm:cxn modelId="{52DEB860-4CA0-0845-89B6-4BAEADBD7385}" srcId="{A6484A14-8E50-8C4A-84F5-010F8188DF3E}" destId="{29AE2A6B-3F4B-EA48-A021-9ACE3AA9C409}" srcOrd="0" destOrd="0" parTransId="{6E2C5311-65C3-FC47-8668-DFF6791A8E18}" sibTransId="{2A04FC7A-BF50-7845-9DD8-0A1747D25896}"/>
    <dgm:cxn modelId="{C3DFF364-63E9-F149-A3A8-F5B428914A1D}" srcId="{A6484A14-8E50-8C4A-84F5-010F8188DF3E}" destId="{BDD9EBDA-4792-3C45-A23F-7136C9E718BC}" srcOrd="3" destOrd="0" parTransId="{D62E6390-5077-FB4F-A29A-2CCC94BE8848}" sibTransId="{C8F0A5C9-29F9-8E47-9344-3FC37365DFDE}"/>
    <dgm:cxn modelId="{5F067983-7F98-9542-A4C9-B185D2AC39E8}" type="presOf" srcId="{34547973-EEF1-D94E-AAF1-20812719CD68}" destId="{867B7383-C546-204F-92FF-ED2B9CBB86A2}" srcOrd="0" destOrd="0" presId="urn:microsoft.com/office/officeart/2005/8/layout/vList3"/>
    <dgm:cxn modelId="{756325A9-1805-BE4D-ADEB-50E9168973A2}" type="presOf" srcId="{A6484A14-8E50-8C4A-84F5-010F8188DF3E}" destId="{D92E2479-81CF-FB41-B928-9DAF5F566C81}" srcOrd="0" destOrd="0" presId="urn:microsoft.com/office/officeart/2005/8/layout/vList3"/>
    <dgm:cxn modelId="{9BA6E8BA-226D-DA4F-9505-4AFCE92D4AE0}" type="presOf" srcId="{BDD9EBDA-4792-3C45-A23F-7136C9E718BC}" destId="{527A94FC-851D-394D-86D4-CBA2C2D97D15}" srcOrd="0" destOrd="0" presId="urn:microsoft.com/office/officeart/2005/8/layout/vList3"/>
    <dgm:cxn modelId="{6F9C4AE0-77E2-DE48-80D3-58FD47C42F25}" type="presOf" srcId="{9D14E1DC-E16F-664D-A74C-FA9FBD92E45D}" destId="{2C8BAFD8-718F-194D-A3C7-BF080E2016D9}" srcOrd="0" destOrd="0" presId="urn:microsoft.com/office/officeart/2005/8/layout/vList3"/>
    <dgm:cxn modelId="{F24A5D76-2BC4-A44E-88C9-09079DB1F074}" type="presParOf" srcId="{D92E2479-81CF-FB41-B928-9DAF5F566C81}" destId="{E37D00D5-3A88-954B-A944-2C9DE1F20883}" srcOrd="0" destOrd="0" presId="urn:microsoft.com/office/officeart/2005/8/layout/vList3"/>
    <dgm:cxn modelId="{FD06BBD1-39B0-4547-8184-C847D2808DCC}" type="presParOf" srcId="{E37D00D5-3A88-954B-A944-2C9DE1F20883}" destId="{7DAC4210-A8C9-8742-88C8-891FC927031B}" srcOrd="0" destOrd="0" presId="urn:microsoft.com/office/officeart/2005/8/layout/vList3"/>
    <dgm:cxn modelId="{3070DC19-9A0D-1F49-BB84-3D3C512F41AD}" type="presParOf" srcId="{E37D00D5-3A88-954B-A944-2C9DE1F20883}" destId="{B7947856-50D9-274B-838A-3E81417DDB4F}" srcOrd="1" destOrd="0" presId="urn:microsoft.com/office/officeart/2005/8/layout/vList3"/>
    <dgm:cxn modelId="{A786B146-CF91-4044-AD5B-7DAF644645B1}" type="presParOf" srcId="{D92E2479-81CF-FB41-B928-9DAF5F566C81}" destId="{38D25A16-7AA5-C247-8089-9BAE9BED3036}" srcOrd="1" destOrd="0" presId="urn:microsoft.com/office/officeart/2005/8/layout/vList3"/>
    <dgm:cxn modelId="{A0867F88-D442-EE4B-80D1-16124A4D091D}" type="presParOf" srcId="{D92E2479-81CF-FB41-B928-9DAF5F566C81}" destId="{12AE5875-7493-FC4B-9362-C7303979F78A}" srcOrd="2" destOrd="0" presId="urn:microsoft.com/office/officeart/2005/8/layout/vList3"/>
    <dgm:cxn modelId="{11698792-4889-4642-B7C8-542D6D5EF809}" type="presParOf" srcId="{12AE5875-7493-FC4B-9362-C7303979F78A}" destId="{8CA5BB7B-9168-4044-BF6E-34142F08F21E}" srcOrd="0" destOrd="0" presId="urn:microsoft.com/office/officeart/2005/8/layout/vList3"/>
    <dgm:cxn modelId="{79A88C08-C672-C84E-A9EC-FC0D9E2FCB92}" type="presParOf" srcId="{12AE5875-7493-FC4B-9362-C7303979F78A}" destId="{2C8BAFD8-718F-194D-A3C7-BF080E2016D9}" srcOrd="1" destOrd="0" presId="urn:microsoft.com/office/officeart/2005/8/layout/vList3"/>
    <dgm:cxn modelId="{85953A1E-893C-804E-A529-0874F4B9C43A}" type="presParOf" srcId="{D92E2479-81CF-FB41-B928-9DAF5F566C81}" destId="{3729EB5A-F72B-9049-9EFA-29CADC4D9FE8}" srcOrd="3" destOrd="0" presId="urn:microsoft.com/office/officeart/2005/8/layout/vList3"/>
    <dgm:cxn modelId="{C8CBFC9E-D985-CE41-9744-6A8C1B1ACAB5}" type="presParOf" srcId="{D92E2479-81CF-FB41-B928-9DAF5F566C81}" destId="{61B27CA4-CB5F-464C-9755-AAB497F61F26}" srcOrd="4" destOrd="0" presId="urn:microsoft.com/office/officeart/2005/8/layout/vList3"/>
    <dgm:cxn modelId="{485EFAB3-878A-D540-9A5D-9BB13B477403}" type="presParOf" srcId="{61B27CA4-CB5F-464C-9755-AAB497F61F26}" destId="{8735FF67-B8D4-4541-9538-3039527CA9E8}" srcOrd="0" destOrd="0" presId="urn:microsoft.com/office/officeart/2005/8/layout/vList3"/>
    <dgm:cxn modelId="{E8BC6BD1-0537-5E49-A934-3B3AEF1C4CBF}" type="presParOf" srcId="{61B27CA4-CB5F-464C-9755-AAB497F61F26}" destId="{867B7383-C546-204F-92FF-ED2B9CBB86A2}" srcOrd="1" destOrd="0" presId="urn:microsoft.com/office/officeart/2005/8/layout/vList3"/>
    <dgm:cxn modelId="{E17F09E2-6F10-AC4C-960F-783AF95B6B98}" type="presParOf" srcId="{D92E2479-81CF-FB41-B928-9DAF5F566C81}" destId="{E64378BE-A4E6-CF47-9F43-0507F3F9B5DE}" srcOrd="5" destOrd="0" presId="urn:microsoft.com/office/officeart/2005/8/layout/vList3"/>
    <dgm:cxn modelId="{86C1F22B-69AE-9541-B0CC-202F3C5DD9E2}" type="presParOf" srcId="{D92E2479-81CF-FB41-B928-9DAF5F566C81}" destId="{99A68A6F-6C82-624F-8078-6C4C4213B19B}" srcOrd="6" destOrd="0" presId="urn:microsoft.com/office/officeart/2005/8/layout/vList3"/>
    <dgm:cxn modelId="{5725015B-2BCF-7F4B-8910-1A71FB3F8FB5}" type="presParOf" srcId="{99A68A6F-6C82-624F-8078-6C4C4213B19B}" destId="{32C1CCD0-5D82-4444-BAD1-05A856A0BE1E}" srcOrd="0" destOrd="0" presId="urn:microsoft.com/office/officeart/2005/8/layout/vList3"/>
    <dgm:cxn modelId="{E9B5B41D-00B4-B248-81DF-25C2F95810DD}" type="presParOf" srcId="{99A68A6F-6C82-624F-8078-6C4C4213B19B}" destId="{527A94FC-851D-394D-86D4-CBA2C2D97D15}" srcOrd="1" destOrd="0" presId="urn:microsoft.com/office/officeart/2005/8/layout/vList3"/>
    <dgm:cxn modelId="{49D23DE0-9E7E-CE41-9446-4A7C36DFD1CF}" type="presParOf" srcId="{D92E2479-81CF-FB41-B928-9DAF5F566C81}" destId="{E72009DD-EFD4-A445-AC92-8F348DF7E9C3}" srcOrd="7" destOrd="0" presId="urn:microsoft.com/office/officeart/2005/8/layout/vList3"/>
    <dgm:cxn modelId="{F9F9835A-7010-E741-A343-6ADACBC1B3AC}" type="presParOf" srcId="{D92E2479-81CF-FB41-B928-9DAF5F566C81}" destId="{03B0D83D-0098-3149-B89A-EC898AADD38E}" srcOrd="8" destOrd="0" presId="urn:microsoft.com/office/officeart/2005/8/layout/vList3"/>
    <dgm:cxn modelId="{2117EB69-3834-5548-A5D3-EF3DE23A6AA2}" type="presParOf" srcId="{03B0D83D-0098-3149-B89A-EC898AADD38E}" destId="{763C3F23-0C04-4049-B35F-9431EA599EE0}" srcOrd="0" destOrd="0" presId="urn:microsoft.com/office/officeart/2005/8/layout/vList3"/>
    <dgm:cxn modelId="{F7CF8EF2-F0D3-DC4E-AD3E-C322C69F93A2}" type="presParOf" srcId="{03B0D83D-0098-3149-B89A-EC898AADD38E}" destId="{3FB4F140-2907-5F42-8017-C381A4CF44B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F10ED2-DD79-C247-92CD-3E738EBB853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65C42A1-81D0-4B47-967E-05C20208F1C2}">
      <dgm:prSet custT="1"/>
      <dgm:spPr/>
      <dgm:t>
        <a:bodyPr/>
        <a:lstStyle/>
        <a:p>
          <a:r>
            <a:rPr lang="en-US" sz="4800" dirty="0"/>
            <a:t>Checks for major errors, minor errors, and recommendations</a:t>
          </a:r>
        </a:p>
      </dgm:t>
    </dgm:pt>
    <dgm:pt modelId="{BF161FA6-3BED-694A-8D55-652FBB7F2F56}" type="parTrans" cxnId="{0FB3973A-7619-7B48-82BD-711245C635BD}">
      <dgm:prSet/>
      <dgm:spPr/>
      <dgm:t>
        <a:bodyPr/>
        <a:lstStyle/>
        <a:p>
          <a:endParaRPr lang="en-US"/>
        </a:p>
      </dgm:t>
    </dgm:pt>
    <dgm:pt modelId="{5E668EE4-D204-BE42-8E5A-F795F3C94589}" type="sibTrans" cxnId="{0FB3973A-7619-7B48-82BD-711245C635BD}">
      <dgm:prSet/>
      <dgm:spPr/>
      <dgm:t>
        <a:bodyPr/>
        <a:lstStyle/>
        <a:p>
          <a:endParaRPr lang="en-US"/>
        </a:p>
      </dgm:t>
    </dgm:pt>
    <dgm:pt modelId="{BFB092C0-72ED-BC47-873E-6FA1ED208834}">
      <dgm:prSet custT="1"/>
      <dgm:spPr/>
      <dgm:t>
        <a:bodyPr/>
        <a:lstStyle/>
        <a:p>
          <a:r>
            <a:rPr lang="en-US" sz="2400" b="0" i="0" dirty="0"/>
            <a:t>ERROR: Severe problems that you should fix regardless of whether or not you’re submitting to CRAN.</a:t>
          </a:r>
          <a:endParaRPr lang="en-US" sz="2400" dirty="0"/>
        </a:p>
      </dgm:t>
    </dgm:pt>
    <dgm:pt modelId="{887F6DE6-131D-A947-B1A1-0D299F41E32C}" type="parTrans" cxnId="{8FF3C31C-F1C7-874B-A92F-8F6E3395DFD6}">
      <dgm:prSet/>
      <dgm:spPr/>
      <dgm:t>
        <a:bodyPr/>
        <a:lstStyle/>
        <a:p>
          <a:endParaRPr lang="en-US"/>
        </a:p>
      </dgm:t>
    </dgm:pt>
    <dgm:pt modelId="{F443FDC0-49E1-3645-B5D5-93215E0E2BAA}" type="sibTrans" cxnId="{8FF3C31C-F1C7-874B-A92F-8F6E3395DFD6}">
      <dgm:prSet/>
      <dgm:spPr/>
      <dgm:t>
        <a:bodyPr/>
        <a:lstStyle/>
        <a:p>
          <a:endParaRPr lang="en-US"/>
        </a:p>
      </dgm:t>
    </dgm:pt>
    <dgm:pt modelId="{506B0316-5A08-7844-920B-E425BAAFEEED}">
      <dgm:prSet custT="1"/>
      <dgm:spPr/>
      <dgm:t>
        <a:bodyPr/>
        <a:lstStyle/>
        <a:p>
          <a:r>
            <a:rPr lang="en-US" sz="2400" b="0" i="0" dirty="0"/>
            <a:t>WARNING: Likely problems that you must fix if you’re planning to submit to CRAN (and a good idea to look into even if you’re not</a:t>
          </a:r>
          <a:r>
            <a:rPr lang="en-US" sz="2400" b="0" i="0" baseline="30000" dirty="0"/>
            <a:t>)1.</a:t>
          </a:r>
          <a:endParaRPr lang="en-US" sz="2400" baseline="30000" dirty="0"/>
        </a:p>
      </dgm:t>
    </dgm:pt>
    <dgm:pt modelId="{3956EE55-CE46-B64E-A05B-11F5B4E5D578}" type="parTrans" cxnId="{70E8B0FB-55B7-9949-ACAC-1B25D2DDA09F}">
      <dgm:prSet/>
      <dgm:spPr/>
      <dgm:t>
        <a:bodyPr/>
        <a:lstStyle/>
        <a:p>
          <a:endParaRPr lang="en-US"/>
        </a:p>
      </dgm:t>
    </dgm:pt>
    <dgm:pt modelId="{F69FA36F-B188-DF49-A0DD-EEBB824D29E0}" type="sibTrans" cxnId="{70E8B0FB-55B7-9949-ACAC-1B25D2DDA09F}">
      <dgm:prSet/>
      <dgm:spPr/>
      <dgm:t>
        <a:bodyPr/>
        <a:lstStyle/>
        <a:p>
          <a:endParaRPr lang="en-US"/>
        </a:p>
      </dgm:t>
    </dgm:pt>
    <dgm:pt modelId="{B6F50D2A-753B-5247-92D7-0503E7038959}">
      <dgm:prSet custT="1"/>
      <dgm:spPr/>
      <dgm:t>
        <a:bodyPr/>
        <a:lstStyle/>
        <a:p>
          <a:r>
            <a:rPr lang="en-US" sz="2400" b="0" i="0" dirty="0"/>
            <a:t>NOTE: Mild problems or, in a few cases, just an observation. </a:t>
          </a:r>
          <a:endParaRPr lang="en-US" sz="2400" dirty="0"/>
        </a:p>
      </dgm:t>
    </dgm:pt>
    <dgm:pt modelId="{3CDEAA25-DC05-B149-9DA0-ACF75175908A}" type="parTrans" cxnId="{2A778D2F-397F-DD4D-AF29-9ADFC1355B98}">
      <dgm:prSet/>
      <dgm:spPr/>
      <dgm:t>
        <a:bodyPr/>
        <a:lstStyle/>
        <a:p>
          <a:endParaRPr lang="en-US"/>
        </a:p>
      </dgm:t>
    </dgm:pt>
    <dgm:pt modelId="{E2E3CEF8-2FB1-3E42-86B4-4C450F479EE2}" type="sibTrans" cxnId="{2A778D2F-397F-DD4D-AF29-9ADFC1355B98}">
      <dgm:prSet/>
      <dgm:spPr/>
      <dgm:t>
        <a:bodyPr/>
        <a:lstStyle/>
        <a:p>
          <a:endParaRPr lang="en-US"/>
        </a:p>
      </dgm:t>
    </dgm:pt>
    <dgm:pt modelId="{48931283-7044-0B43-BF67-76B978E3C807}" type="pres">
      <dgm:prSet presAssocID="{DFF10ED2-DD79-C247-92CD-3E738EBB853D}" presName="linear" presStyleCnt="0">
        <dgm:presLayoutVars>
          <dgm:animLvl val="lvl"/>
          <dgm:resizeHandles val="exact"/>
        </dgm:presLayoutVars>
      </dgm:prSet>
      <dgm:spPr/>
    </dgm:pt>
    <dgm:pt modelId="{13035D92-A559-4947-BA01-F0FB959DA3ED}" type="pres">
      <dgm:prSet presAssocID="{265C42A1-81D0-4B47-967E-05C20208F1C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949A493-7AA6-3142-958C-11FBD0538AEC}" type="pres">
      <dgm:prSet presAssocID="{265C42A1-81D0-4B47-967E-05C20208F1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CF7FD11-CC2E-C14D-9769-B8A84D362456}" type="presOf" srcId="{506B0316-5A08-7844-920B-E425BAAFEEED}" destId="{8949A493-7AA6-3142-958C-11FBD0538AEC}" srcOrd="0" destOrd="1" presId="urn:microsoft.com/office/officeart/2005/8/layout/vList2"/>
    <dgm:cxn modelId="{ADEBEA1B-B778-B84D-AAF9-BEE35B2AC0DC}" type="presOf" srcId="{DFF10ED2-DD79-C247-92CD-3E738EBB853D}" destId="{48931283-7044-0B43-BF67-76B978E3C807}" srcOrd="0" destOrd="0" presId="urn:microsoft.com/office/officeart/2005/8/layout/vList2"/>
    <dgm:cxn modelId="{8FF3C31C-F1C7-874B-A92F-8F6E3395DFD6}" srcId="{265C42A1-81D0-4B47-967E-05C20208F1C2}" destId="{BFB092C0-72ED-BC47-873E-6FA1ED208834}" srcOrd="0" destOrd="0" parTransId="{887F6DE6-131D-A947-B1A1-0D299F41E32C}" sibTransId="{F443FDC0-49E1-3645-B5D5-93215E0E2BAA}"/>
    <dgm:cxn modelId="{2A778D2F-397F-DD4D-AF29-9ADFC1355B98}" srcId="{265C42A1-81D0-4B47-967E-05C20208F1C2}" destId="{B6F50D2A-753B-5247-92D7-0503E7038959}" srcOrd="2" destOrd="0" parTransId="{3CDEAA25-DC05-B149-9DA0-ACF75175908A}" sibTransId="{E2E3CEF8-2FB1-3E42-86B4-4C450F479EE2}"/>
    <dgm:cxn modelId="{49695235-5656-3D47-B47E-90BD38AA57A6}" type="presOf" srcId="{265C42A1-81D0-4B47-967E-05C20208F1C2}" destId="{13035D92-A559-4947-BA01-F0FB959DA3ED}" srcOrd="0" destOrd="0" presId="urn:microsoft.com/office/officeart/2005/8/layout/vList2"/>
    <dgm:cxn modelId="{0FB3973A-7619-7B48-82BD-711245C635BD}" srcId="{DFF10ED2-DD79-C247-92CD-3E738EBB853D}" destId="{265C42A1-81D0-4B47-967E-05C20208F1C2}" srcOrd="0" destOrd="0" parTransId="{BF161FA6-3BED-694A-8D55-652FBB7F2F56}" sibTransId="{5E668EE4-D204-BE42-8E5A-F795F3C94589}"/>
    <dgm:cxn modelId="{8F91CAA2-D830-0047-82CA-9F0EABF772A6}" type="presOf" srcId="{BFB092C0-72ED-BC47-873E-6FA1ED208834}" destId="{8949A493-7AA6-3142-958C-11FBD0538AEC}" srcOrd="0" destOrd="0" presId="urn:microsoft.com/office/officeart/2005/8/layout/vList2"/>
    <dgm:cxn modelId="{43EEB3E0-2F89-0E4C-A488-2A03CE3FC709}" type="presOf" srcId="{B6F50D2A-753B-5247-92D7-0503E7038959}" destId="{8949A493-7AA6-3142-958C-11FBD0538AEC}" srcOrd="0" destOrd="2" presId="urn:microsoft.com/office/officeart/2005/8/layout/vList2"/>
    <dgm:cxn modelId="{70E8B0FB-55B7-9949-ACAC-1B25D2DDA09F}" srcId="{265C42A1-81D0-4B47-967E-05C20208F1C2}" destId="{506B0316-5A08-7844-920B-E425BAAFEEED}" srcOrd="1" destOrd="0" parTransId="{3956EE55-CE46-B64E-A05B-11F5B4E5D578}" sibTransId="{F69FA36F-B188-DF49-A0DD-EEBB824D29E0}"/>
    <dgm:cxn modelId="{8D108181-BC04-0146-B9B5-992CD46A0CD9}" type="presParOf" srcId="{48931283-7044-0B43-BF67-76B978E3C807}" destId="{13035D92-A559-4947-BA01-F0FB959DA3ED}" srcOrd="0" destOrd="0" presId="urn:microsoft.com/office/officeart/2005/8/layout/vList2"/>
    <dgm:cxn modelId="{B1411791-B5E9-4043-BBF4-E5D3BCDED119}" type="presParOf" srcId="{48931283-7044-0B43-BF67-76B978E3C807}" destId="{8949A493-7AA6-3142-958C-11FBD0538A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484A14-8E50-8C4A-84F5-010F8188DF3E}" type="doc">
      <dgm:prSet loTypeId="urn:microsoft.com/office/officeart/2005/8/layout/vList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AE2A6B-3F4B-EA48-A021-9ACE3AA9C409}">
      <dgm:prSet custT="1"/>
      <dgm:spPr/>
      <dgm:t>
        <a:bodyPr/>
        <a:lstStyle/>
        <a:p>
          <a:r>
            <a:rPr lang="en-US" sz="3200" dirty="0">
              <a:latin typeface="Courier New" panose="02070309020205020404" pitchFamily="49" charset="0"/>
              <a:cs typeface="Courier New" panose="02070309020205020404" pitchFamily="49" charset="0"/>
            </a:rPr>
            <a:t>Consistent style </a:t>
          </a:r>
          <a:r>
            <a:rPr lang="en-US" sz="3500" dirty="0">
              <a:sym typeface="Wingdings" pitchFamily="2" charset="2"/>
            </a:rPr>
            <a:t> </a:t>
          </a:r>
          <a:r>
            <a:rPr lang="en-US" sz="3500" dirty="0" err="1">
              <a:latin typeface="Chiller" panose="020F0502020204030204" pitchFamily="34" charset="0"/>
              <a:cs typeface="Chiller" panose="020F0502020204030204" pitchFamily="34" charset="0"/>
              <a:sym typeface="Wingdings" pitchFamily="2" charset="2"/>
            </a:rPr>
            <a:t>rEdability</a:t>
          </a:r>
          <a:r>
            <a:rPr lang="en-US" sz="3500" dirty="0">
              <a:sym typeface="Wingdings" pitchFamily="2" charset="2"/>
            </a:rPr>
            <a:t> </a:t>
          </a:r>
          <a:r>
            <a:rPr lang="en-US" sz="3500" dirty="0">
              <a:latin typeface="Aharoni" panose="020F0502020204030204" pitchFamily="34" charset="0"/>
              <a:cs typeface="Aharoni" panose="020F0502020204030204" pitchFamily="34" charset="0"/>
              <a:sym typeface="Wingdings" pitchFamily="2" charset="2"/>
            </a:rPr>
            <a:t>and_</a:t>
          </a:r>
          <a:r>
            <a:rPr lang="en-US" sz="3500" dirty="0">
              <a:latin typeface="Comic Sans MS" panose="030F0902030302020204" pitchFamily="66" charset="0"/>
              <a:cs typeface="Aharoni" panose="020F0502020204030204" pitchFamily="34" charset="0"/>
              <a:sym typeface="Wingdings" pitchFamily="2" charset="2"/>
            </a:rPr>
            <a:t>m</a:t>
          </a:r>
          <a:r>
            <a:rPr lang="en-US" sz="3500" dirty="0">
              <a:latin typeface="Comic Sans MS" panose="030F0902030302020204" pitchFamily="66" charset="0"/>
              <a:sym typeface="Wingdings" pitchFamily="2" charset="2"/>
            </a:rPr>
            <a:t>aintainability</a:t>
          </a:r>
          <a:endParaRPr lang="en-US" sz="3500" dirty="0">
            <a:latin typeface="Comic Sans MS" panose="030F0902030302020204" pitchFamily="66" charset="0"/>
          </a:endParaRPr>
        </a:p>
      </dgm:t>
    </dgm:pt>
    <dgm:pt modelId="{6E2C5311-65C3-FC47-8668-DFF6791A8E18}" type="parTrans" cxnId="{52DEB860-4CA0-0845-89B6-4BAEADBD7385}">
      <dgm:prSet/>
      <dgm:spPr/>
      <dgm:t>
        <a:bodyPr/>
        <a:lstStyle/>
        <a:p>
          <a:endParaRPr lang="en-US"/>
        </a:p>
      </dgm:t>
    </dgm:pt>
    <dgm:pt modelId="{2A04FC7A-BF50-7845-9DD8-0A1747D25896}" type="sibTrans" cxnId="{52DEB860-4CA0-0845-89B6-4BAEADBD7385}">
      <dgm:prSet/>
      <dgm:spPr/>
      <dgm:t>
        <a:bodyPr/>
        <a:lstStyle/>
        <a:p>
          <a:endParaRPr lang="en-US"/>
        </a:p>
      </dgm:t>
    </dgm:pt>
    <dgm:pt modelId="{9D14E1DC-E16F-664D-A74C-FA9FBD92E45D}">
      <dgm:prSet custT="1"/>
      <dgm:spPr/>
      <dgm:t>
        <a:bodyPr/>
        <a:lstStyle/>
        <a:p>
          <a:r>
            <a:rPr lang="en-US" sz="3600" b="0" i="0" dirty="0"/>
            <a:t>Identifying </a:t>
          </a:r>
          <a:r>
            <a:rPr lang="en-US" sz="3600" b="0" i="0" dirty="0" err="1"/>
            <a:t>syn.tax</a:t>
          </a:r>
          <a:r>
            <a:rPr lang="en-US" sz="3600" b="0" i="0" dirty="0"/>
            <a:t> errors;</a:t>
          </a:r>
          <a:endParaRPr lang="en-US" sz="3600" dirty="0"/>
        </a:p>
      </dgm:t>
    </dgm:pt>
    <dgm:pt modelId="{8E80AB54-362B-A84F-A76D-9C3AC30FBC32}" type="parTrans" cxnId="{1AE1CC47-3367-5341-BDCD-7AFA87459775}">
      <dgm:prSet/>
      <dgm:spPr/>
      <dgm:t>
        <a:bodyPr/>
        <a:lstStyle/>
        <a:p>
          <a:endParaRPr lang="en-US"/>
        </a:p>
      </dgm:t>
    </dgm:pt>
    <dgm:pt modelId="{A39DA7C6-D28B-DF41-806F-E1A2E497BD9C}" type="sibTrans" cxnId="{1AE1CC47-3367-5341-BDCD-7AFA87459775}">
      <dgm:prSet/>
      <dgm:spPr/>
      <dgm:t>
        <a:bodyPr/>
        <a:lstStyle/>
        <a:p>
          <a:endParaRPr lang="en-US"/>
        </a:p>
      </dgm:t>
    </dgm:pt>
    <dgm:pt modelId="{34547973-EEF1-D94E-AAF1-20812719CD68}">
      <dgm:prSet custT="1"/>
      <dgm:spPr/>
      <dgm:t>
        <a:bodyPr/>
        <a:lstStyle/>
        <a:p>
          <a:r>
            <a:rPr lang="en-US" sz="3200" dirty="0"/>
            <a:t>Semantic Errors</a:t>
          </a:r>
        </a:p>
      </dgm:t>
    </dgm:pt>
    <dgm:pt modelId="{8DC09F65-C4E0-B146-BF75-7F703A847890}" type="parTrans" cxnId="{266EA02F-84C6-0846-8315-953DB3D7704E}">
      <dgm:prSet/>
      <dgm:spPr/>
      <dgm:t>
        <a:bodyPr/>
        <a:lstStyle/>
        <a:p>
          <a:endParaRPr lang="en-US"/>
        </a:p>
      </dgm:t>
    </dgm:pt>
    <dgm:pt modelId="{A4FFE5B3-FB76-564A-A56E-7E1A26E166FC}" type="sibTrans" cxnId="{266EA02F-84C6-0846-8315-953DB3D7704E}">
      <dgm:prSet/>
      <dgm:spPr/>
      <dgm:t>
        <a:bodyPr/>
        <a:lstStyle/>
        <a:p>
          <a:endParaRPr lang="en-US"/>
        </a:p>
      </dgm:t>
    </dgm:pt>
    <dgm:pt modelId="{B497A4AA-8037-BF4A-9131-696385B0EBB9}" type="pres">
      <dgm:prSet presAssocID="{A6484A14-8E50-8C4A-84F5-010F8188DF3E}" presName="linear" presStyleCnt="0">
        <dgm:presLayoutVars>
          <dgm:animLvl val="lvl"/>
          <dgm:resizeHandles val="exact"/>
        </dgm:presLayoutVars>
      </dgm:prSet>
      <dgm:spPr/>
    </dgm:pt>
    <dgm:pt modelId="{10EAC30A-2EDB-E048-A10F-6121EB550E05}" type="pres">
      <dgm:prSet presAssocID="{29AE2A6B-3F4B-EA48-A021-9ACE3AA9C4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8478F1-D8B6-7647-97CD-F604F1423CD9}" type="pres">
      <dgm:prSet presAssocID="{2A04FC7A-BF50-7845-9DD8-0A1747D25896}" presName="spacer" presStyleCnt="0"/>
      <dgm:spPr/>
    </dgm:pt>
    <dgm:pt modelId="{15ABEFF9-E277-8149-B715-C5295E10D704}" type="pres">
      <dgm:prSet presAssocID="{9D14E1DC-E16F-664D-A74C-FA9FBD92E45D}" presName="parentText" presStyleLbl="node1" presStyleIdx="1" presStyleCnt="3" custLinFactNeighborX="-8806" custLinFactNeighborY="-8908">
        <dgm:presLayoutVars>
          <dgm:chMax val="0"/>
          <dgm:bulletEnabled val="1"/>
        </dgm:presLayoutVars>
      </dgm:prSet>
      <dgm:spPr/>
    </dgm:pt>
    <dgm:pt modelId="{6459B46A-9226-574B-9293-0F1B2D51CD52}" type="pres">
      <dgm:prSet presAssocID="{A39DA7C6-D28B-DF41-806F-E1A2E497BD9C}" presName="spacer" presStyleCnt="0"/>
      <dgm:spPr/>
    </dgm:pt>
    <dgm:pt modelId="{1FFB5107-D1CC-CD45-A523-B0E2E81957FA}" type="pres">
      <dgm:prSet presAssocID="{34547973-EEF1-D94E-AAF1-20812719CD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2E5E222-3200-0F48-9DC9-78A65D8F2A7A}" type="presOf" srcId="{34547973-EEF1-D94E-AAF1-20812719CD68}" destId="{1FFB5107-D1CC-CD45-A523-B0E2E81957FA}" srcOrd="0" destOrd="0" presId="urn:microsoft.com/office/officeart/2005/8/layout/vList2"/>
    <dgm:cxn modelId="{266EA02F-84C6-0846-8315-953DB3D7704E}" srcId="{A6484A14-8E50-8C4A-84F5-010F8188DF3E}" destId="{34547973-EEF1-D94E-AAF1-20812719CD68}" srcOrd="2" destOrd="0" parTransId="{8DC09F65-C4E0-B146-BF75-7F703A847890}" sibTransId="{A4FFE5B3-FB76-564A-A56E-7E1A26E166FC}"/>
    <dgm:cxn modelId="{694DC138-4738-3748-932D-41D49BEA9E44}" type="presOf" srcId="{A6484A14-8E50-8C4A-84F5-010F8188DF3E}" destId="{B497A4AA-8037-BF4A-9131-696385B0EBB9}" srcOrd="0" destOrd="0" presId="urn:microsoft.com/office/officeart/2005/8/layout/vList2"/>
    <dgm:cxn modelId="{1AE1CC47-3367-5341-BDCD-7AFA87459775}" srcId="{A6484A14-8E50-8C4A-84F5-010F8188DF3E}" destId="{9D14E1DC-E16F-664D-A74C-FA9FBD92E45D}" srcOrd="1" destOrd="0" parTransId="{8E80AB54-362B-A84F-A76D-9C3AC30FBC32}" sibTransId="{A39DA7C6-D28B-DF41-806F-E1A2E497BD9C}"/>
    <dgm:cxn modelId="{52DEB860-4CA0-0845-89B6-4BAEADBD7385}" srcId="{A6484A14-8E50-8C4A-84F5-010F8188DF3E}" destId="{29AE2A6B-3F4B-EA48-A021-9ACE3AA9C409}" srcOrd="0" destOrd="0" parTransId="{6E2C5311-65C3-FC47-8668-DFF6791A8E18}" sibTransId="{2A04FC7A-BF50-7845-9DD8-0A1747D25896}"/>
    <dgm:cxn modelId="{F60C5D73-63D8-E54E-9A3F-490AD6A1EB1A}" type="presOf" srcId="{9D14E1DC-E16F-664D-A74C-FA9FBD92E45D}" destId="{15ABEFF9-E277-8149-B715-C5295E10D704}" srcOrd="0" destOrd="0" presId="urn:microsoft.com/office/officeart/2005/8/layout/vList2"/>
    <dgm:cxn modelId="{D92BDDEE-2B3A-5B46-9079-6AAC87386C11}" type="presOf" srcId="{29AE2A6B-3F4B-EA48-A021-9ACE3AA9C409}" destId="{10EAC30A-2EDB-E048-A10F-6121EB550E05}" srcOrd="0" destOrd="0" presId="urn:microsoft.com/office/officeart/2005/8/layout/vList2"/>
    <dgm:cxn modelId="{6E51D1EC-EE98-DF4E-BBFD-DAC624112E85}" type="presParOf" srcId="{B497A4AA-8037-BF4A-9131-696385B0EBB9}" destId="{10EAC30A-2EDB-E048-A10F-6121EB550E05}" srcOrd="0" destOrd="0" presId="urn:microsoft.com/office/officeart/2005/8/layout/vList2"/>
    <dgm:cxn modelId="{E69E343C-A5B9-6143-833D-28C1FF1DB704}" type="presParOf" srcId="{B497A4AA-8037-BF4A-9131-696385B0EBB9}" destId="{048478F1-D8B6-7647-97CD-F604F1423CD9}" srcOrd="1" destOrd="0" presId="urn:microsoft.com/office/officeart/2005/8/layout/vList2"/>
    <dgm:cxn modelId="{46FC11D7-9B5D-684D-B3F1-D1EF64CC3353}" type="presParOf" srcId="{B497A4AA-8037-BF4A-9131-696385B0EBB9}" destId="{15ABEFF9-E277-8149-B715-C5295E10D704}" srcOrd="2" destOrd="0" presId="urn:microsoft.com/office/officeart/2005/8/layout/vList2"/>
    <dgm:cxn modelId="{57814DE5-2E3E-234E-A262-2E40B229A075}" type="presParOf" srcId="{B497A4AA-8037-BF4A-9131-696385B0EBB9}" destId="{6459B46A-9226-574B-9293-0F1B2D51CD52}" srcOrd="3" destOrd="0" presId="urn:microsoft.com/office/officeart/2005/8/layout/vList2"/>
    <dgm:cxn modelId="{EACF29E3-E907-0A4D-A3DE-B0A239F1B6CE}" type="presParOf" srcId="{B497A4AA-8037-BF4A-9131-696385B0EBB9}" destId="{1FFB5107-D1CC-CD45-A523-B0E2E81957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3E552A1-0B12-F948-BB40-92FB98D86623}" type="doc">
      <dgm:prSet loTypeId="urn:microsoft.com/office/officeart/2005/8/layout/vList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D1D20C4-66E9-1C47-94E7-4A8D6BF6318C}">
      <dgm:prSet phldrT="[Text]"/>
      <dgm:spPr/>
      <dgm:t>
        <a:bodyPr/>
        <a:lstStyle/>
        <a:p>
          <a:r>
            <a:rPr lang="en-US" dirty="0"/>
            <a:t>Coordinate analysis with a DAG like structure</a:t>
          </a:r>
        </a:p>
      </dgm:t>
    </dgm:pt>
    <dgm:pt modelId="{1C4ED073-7E84-F645-BA63-B733DC0B8DF9}" type="parTrans" cxnId="{0376FB29-97CC-1945-8A7B-9B4CD34FDE7C}">
      <dgm:prSet/>
      <dgm:spPr/>
      <dgm:t>
        <a:bodyPr/>
        <a:lstStyle/>
        <a:p>
          <a:endParaRPr lang="en-US"/>
        </a:p>
      </dgm:t>
    </dgm:pt>
    <dgm:pt modelId="{7E839258-67BD-EF48-A2A1-0C9433323AC5}" type="sibTrans" cxnId="{0376FB29-97CC-1945-8A7B-9B4CD34FDE7C}">
      <dgm:prSet/>
      <dgm:spPr/>
      <dgm:t>
        <a:bodyPr/>
        <a:lstStyle/>
        <a:p>
          <a:endParaRPr lang="en-US"/>
        </a:p>
      </dgm:t>
    </dgm:pt>
    <dgm:pt modelId="{D67BF5D1-37A3-204E-B9EB-724784DA5A1E}">
      <dgm:prSet phldrT="[Text]"/>
      <dgm:spPr/>
      <dgm:t>
        <a:bodyPr/>
        <a:lstStyle/>
        <a:p>
          <a:r>
            <a:rPr lang="en-US" dirty="0"/>
            <a:t>Skip steps that are not needed with updates</a:t>
          </a:r>
        </a:p>
      </dgm:t>
    </dgm:pt>
    <dgm:pt modelId="{9D92FDB6-B055-1C4F-9407-2155B731CF95}" type="parTrans" cxnId="{45D88E88-10D9-D845-B710-69AA012836F7}">
      <dgm:prSet/>
      <dgm:spPr/>
      <dgm:t>
        <a:bodyPr/>
        <a:lstStyle/>
        <a:p>
          <a:endParaRPr lang="en-US"/>
        </a:p>
      </dgm:t>
    </dgm:pt>
    <dgm:pt modelId="{4506E17E-00B6-0848-A093-BBEBC7F987C1}" type="sibTrans" cxnId="{45D88E88-10D9-D845-B710-69AA012836F7}">
      <dgm:prSet/>
      <dgm:spPr/>
      <dgm:t>
        <a:bodyPr/>
        <a:lstStyle/>
        <a:p>
          <a:endParaRPr lang="en-US"/>
        </a:p>
      </dgm:t>
    </dgm:pt>
    <dgm:pt modelId="{AABBFFEF-6F7C-EB43-9E98-DF75345B7C0B}">
      <dgm:prSet phldrT="[Text]"/>
      <dgm:spPr/>
      <dgm:t>
        <a:bodyPr/>
        <a:lstStyle/>
        <a:p>
          <a:r>
            <a:rPr lang="en-US" b="0" i="0" dirty="0"/>
            <a:t>A pipeline is a computational workflow that does statistics, analytics, or data science</a:t>
          </a:r>
          <a:endParaRPr lang="en-US" dirty="0"/>
        </a:p>
      </dgm:t>
    </dgm:pt>
    <dgm:pt modelId="{BA54C3EE-FB8A-AB40-ABD9-82ADB62F01A7}" type="parTrans" cxnId="{27782FBD-2183-9243-8440-030C68348AAB}">
      <dgm:prSet/>
      <dgm:spPr/>
      <dgm:t>
        <a:bodyPr/>
        <a:lstStyle/>
        <a:p>
          <a:endParaRPr lang="en-US"/>
        </a:p>
      </dgm:t>
    </dgm:pt>
    <dgm:pt modelId="{1D2C65F9-94F2-C641-9E81-01B01673BEA7}" type="sibTrans" cxnId="{27782FBD-2183-9243-8440-030C68348AAB}">
      <dgm:prSet/>
      <dgm:spPr/>
      <dgm:t>
        <a:bodyPr/>
        <a:lstStyle/>
        <a:p>
          <a:endParaRPr lang="en-US"/>
        </a:p>
      </dgm:t>
    </dgm:pt>
    <dgm:pt modelId="{0D45D4B5-51B5-DA48-B005-CD4DB6612E2D}">
      <dgm:prSet phldrT="[Text]"/>
      <dgm:spPr/>
      <dgm:t>
        <a:bodyPr/>
        <a:lstStyle/>
        <a:p>
          <a:r>
            <a:rPr lang="en-US" dirty="0"/>
            <a:t>Facilitates code and package integration</a:t>
          </a:r>
        </a:p>
      </dgm:t>
    </dgm:pt>
    <dgm:pt modelId="{6A4C4CDD-1B0C-7A49-8410-C0D604901A81}" type="parTrans" cxnId="{A730BEF9-DB54-0A4F-9274-F0A87183D942}">
      <dgm:prSet/>
      <dgm:spPr/>
      <dgm:t>
        <a:bodyPr/>
        <a:lstStyle/>
        <a:p>
          <a:endParaRPr lang="en-US"/>
        </a:p>
      </dgm:t>
    </dgm:pt>
    <dgm:pt modelId="{9833D467-3940-0E49-91BC-D64B0F65582E}" type="sibTrans" cxnId="{A730BEF9-DB54-0A4F-9274-F0A87183D942}">
      <dgm:prSet/>
      <dgm:spPr/>
      <dgm:t>
        <a:bodyPr/>
        <a:lstStyle/>
        <a:p>
          <a:endParaRPr lang="en-US"/>
        </a:p>
      </dgm:t>
    </dgm:pt>
    <dgm:pt modelId="{B54E94D5-6AB3-EF49-A86C-B853D4641DD8}" type="pres">
      <dgm:prSet presAssocID="{D3E552A1-0B12-F948-BB40-92FB98D86623}" presName="linear" presStyleCnt="0">
        <dgm:presLayoutVars>
          <dgm:animLvl val="lvl"/>
          <dgm:resizeHandles val="exact"/>
        </dgm:presLayoutVars>
      </dgm:prSet>
      <dgm:spPr/>
    </dgm:pt>
    <dgm:pt modelId="{241B803D-02E8-384A-894D-6DC2667DB170}" type="pres">
      <dgm:prSet presAssocID="{AABBFFEF-6F7C-EB43-9E98-DF75345B7C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6AC964-E5FE-A54F-8ABF-AFD072B89043}" type="pres">
      <dgm:prSet presAssocID="{1D2C65F9-94F2-C641-9E81-01B01673BEA7}" presName="spacer" presStyleCnt="0"/>
      <dgm:spPr/>
    </dgm:pt>
    <dgm:pt modelId="{6FD62CC3-2DFC-224A-8131-4A3D78267E78}" type="pres">
      <dgm:prSet presAssocID="{1D1D20C4-66E9-1C47-94E7-4A8D6BF631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7ABE54A-735C-C34E-9C98-EE0F732909FF}" type="pres">
      <dgm:prSet presAssocID="{7E839258-67BD-EF48-A2A1-0C9433323AC5}" presName="spacer" presStyleCnt="0"/>
      <dgm:spPr/>
    </dgm:pt>
    <dgm:pt modelId="{F5A6BBD3-3F29-6F4B-ADD9-CD5F1AC65F1B}" type="pres">
      <dgm:prSet presAssocID="{D67BF5D1-37A3-204E-B9EB-724784DA5A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B08F7B-842F-9A4D-83F2-CDEAA01CC971}" type="pres">
      <dgm:prSet presAssocID="{4506E17E-00B6-0848-A093-BBEBC7F987C1}" presName="spacer" presStyleCnt="0"/>
      <dgm:spPr/>
    </dgm:pt>
    <dgm:pt modelId="{B3B890E9-39AF-2244-8ADC-A81D97CB6118}" type="pres">
      <dgm:prSet presAssocID="{0D45D4B5-51B5-DA48-B005-CD4DB6612E2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120F08-3067-4B4F-B9F7-69301B8F6ADA}" type="presOf" srcId="{AABBFFEF-6F7C-EB43-9E98-DF75345B7C0B}" destId="{241B803D-02E8-384A-894D-6DC2667DB170}" srcOrd="0" destOrd="0" presId="urn:microsoft.com/office/officeart/2005/8/layout/vList2"/>
    <dgm:cxn modelId="{0376FB29-97CC-1945-8A7B-9B4CD34FDE7C}" srcId="{D3E552A1-0B12-F948-BB40-92FB98D86623}" destId="{1D1D20C4-66E9-1C47-94E7-4A8D6BF6318C}" srcOrd="1" destOrd="0" parTransId="{1C4ED073-7E84-F645-BA63-B733DC0B8DF9}" sibTransId="{7E839258-67BD-EF48-A2A1-0C9433323AC5}"/>
    <dgm:cxn modelId="{BC426865-1FD0-3946-AF37-500AD5C5A058}" type="presOf" srcId="{0D45D4B5-51B5-DA48-B005-CD4DB6612E2D}" destId="{B3B890E9-39AF-2244-8ADC-A81D97CB6118}" srcOrd="0" destOrd="0" presId="urn:microsoft.com/office/officeart/2005/8/layout/vList2"/>
    <dgm:cxn modelId="{45D88E88-10D9-D845-B710-69AA012836F7}" srcId="{D3E552A1-0B12-F948-BB40-92FB98D86623}" destId="{D67BF5D1-37A3-204E-B9EB-724784DA5A1E}" srcOrd="2" destOrd="0" parTransId="{9D92FDB6-B055-1C4F-9407-2155B731CF95}" sibTransId="{4506E17E-00B6-0848-A093-BBEBC7F987C1}"/>
    <dgm:cxn modelId="{84D73390-C0DF-B24A-BA07-CD059854D3E8}" type="presOf" srcId="{1D1D20C4-66E9-1C47-94E7-4A8D6BF6318C}" destId="{6FD62CC3-2DFC-224A-8131-4A3D78267E78}" srcOrd="0" destOrd="0" presId="urn:microsoft.com/office/officeart/2005/8/layout/vList2"/>
    <dgm:cxn modelId="{27782FBD-2183-9243-8440-030C68348AAB}" srcId="{D3E552A1-0B12-F948-BB40-92FB98D86623}" destId="{AABBFFEF-6F7C-EB43-9E98-DF75345B7C0B}" srcOrd="0" destOrd="0" parTransId="{BA54C3EE-FB8A-AB40-ABD9-82ADB62F01A7}" sibTransId="{1D2C65F9-94F2-C641-9E81-01B01673BEA7}"/>
    <dgm:cxn modelId="{E3FB91E0-7D6F-604E-8ABD-088FEB3542F9}" type="presOf" srcId="{D67BF5D1-37A3-204E-B9EB-724784DA5A1E}" destId="{F5A6BBD3-3F29-6F4B-ADD9-CD5F1AC65F1B}" srcOrd="0" destOrd="0" presId="urn:microsoft.com/office/officeart/2005/8/layout/vList2"/>
    <dgm:cxn modelId="{A730BEF9-DB54-0A4F-9274-F0A87183D942}" srcId="{D3E552A1-0B12-F948-BB40-92FB98D86623}" destId="{0D45D4B5-51B5-DA48-B005-CD4DB6612E2D}" srcOrd="3" destOrd="0" parTransId="{6A4C4CDD-1B0C-7A49-8410-C0D604901A81}" sibTransId="{9833D467-3940-0E49-91BC-D64B0F65582E}"/>
    <dgm:cxn modelId="{A192E1FA-350B-A941-A392-E8368B6BF012}" type="presOf" srcId="{D3E552A1-0B12-F948-BB40-92FB98D86623}" destId="{B54E94D5-6AB3-EF49-A86C-B853D4641DD8}" srcOrd="0" destOrd="0" presId="urn:microsoft.com/office/officeart/2005/8/layout/vList2"/>
    <dgm:cxn modelId="{942B5AB7-9D86-1B41-A82B-29319542A940}" type="presParOf" srcId="{B54E94D5-6AB3-EF49-A86C-B853D4641DD8}" destId="{241B803D-02E8-384A-894D-6DC2667DB170}" srcOrd="0" destOrd="0" presId="urn:microsoft.com/office/officeart/2005/8/layout/vList2"/>
    <dgm:cxn modelId="{E9B3C940-0695-E64C-8459-ECDD4E62863B}" type="presParOf" srcId="{B54E94D5-6AB3-EF49-A86C-B853D4641DD8}" destId="{7D6AC964-E5FE-A54F-8ABF-AFD072B89043}" srcOrd="1" destOrd="0" presId="urn:microsoft.com/office/officeart/2005/8/layout/vList2"/>
    <dgm:cxn modelId="{40071E2E-675B-AE40-B08A-7A9C52C81140}" type="presParOf" srcId="{B54E94D5-6AB3-EF49-A86C-B853D4641DD8}" destId="{6FD62CC3-2DFC-224A-8131-4A3D78267E78}" srcOrd="2" destOrd="0" presId="urn:microsoft.com/office/officeart/2005/8/layout/vList2"/>
    <dgm:cxn modelId="{5644E55B-3652-E34F-B904-75A14B0127BE}" type="presParOf" srcId="{B54E94D5-6AB3-EF49-A86C-B853D4641DD8}" destId="{47ABE54A-735C-C34E-9C98-EE0F732909FF}" srcOrd="3" destOrd="0" presId="urn:microsoft.com/office/officeart/2005/8/layout/vList2"/>
    <dgm:cxn modelId="{3C23531F-E8D9-4B40-A50A-B19918EE46E0}" type="presParOf" srcId="{B54E94D5-6AB3-EF49-A86C-B853D4641DD8}" destId="{F5A6BBD3-3F29-6F4B-ADD9-CD5F1AC65F1B}" srcOrd="4" destOrd="0" presId="urn:microsoft.com/office/officeart/2005/8/layout/vList2"/>
    <dgm:cxn modelId="{250DC198-B81B-B14E-A5F6-465CC9EB6D84}" type="presParOf" srcId="{B54E94D5-6AB3-EF49-A86C-B853D4641DD8}" destId="{FCB08F7B-842F-9A4D-83F2-CDEAA01CC971}" srcOrd="5" destOrd="0" presId="urn:microsoft.com/office/officeart/2005/8/layout/vList2"/>
    <dgm:cxn modelId="{B352C899-B2C5-3543-83C2-F9BF86A9210D}" type="presParOf" srcId="{B54E94D5-6AB3-EF49-A86C-B853D4641DD8}" destId="{B3B890E9-39AF-2244-8ADC-A81D97CB61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38646D2-EFB1-4C1B-B736-24F523A0D39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C648E92-12E6-4DC6-928A-5409A78CD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Geospatial modeling and GeoTox offer a potential tractable approach for quantifying the exposome health impacts </a:t>
          </a:r>
        </a:p>
      </dgm:t>
    </dgm:pt>
    <dgm:pt modelId="{24E1E958-4962-4FA5-ACBE-22911E6D9AD4}" type="parTrans" cxnId="{4D4920AE-6292-4034-927B-A99E6915FB97}">
      <dgm:prSet/>
      <dgm:spPr/>
      <dgm:t>
        <a:bodyPr/>
        <a:lstStyle/>
        <a:p>
          <a:endParaRPr lang="en-US"/>
        </a:p>
      </dgm:t>
    </dgm:pt>
    <dgm:pt modelId="{D93358B5-7D78-45D4-A44F-E4E45C7B48E9}" type="sibTrans" cxnId="{4D4920AE-6292-4034-927B-A99E6915FB97}">
      <dgm:prSet/>
      <dgm:spPr/>
      <dgm:t>
        <a:bodyPr/>
        <a:lstStyle/>
        <a:p>
          <a:endParaRPr lang="en-US"/>
        </a:p>
      </dgm:t>
    </dgm:pt>
    <dgm:pt modelId="{6C7F2417-65C5-4D31-A031-0C79B8D6C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best practices to build towards a very complex analysis and understanding</a:t>
          </a:r>
        </a:p>
      </dgm:t>
    </dgm:pt>
    <dgm:pt modelId="{07024E6D-3B14-4B95-8A40-59C0FB8FA89C}" type="parTrans" cxnId="{128B6304-5246-4F1A-9D07-D92E6DDF76B0}">
      <dgm:prSet/>
      <dgm:spPr/>
      <dgm:t>
        <a:bodyPr/>
        <a:lstStyle/>
        <a:p>
          <a:endParaRPr lang="en-US"/>
        </a:p>
      </dgm:t>
    </dgm:pt>
    <dgm:pt modelId="{BDC04217-32F7-450E-A06B-598A8BC256CB}" type="sibTrans" cxnId="{128B6304-5246-4F1A-9D07-D92E6DDF76B0}">
      <dgm:prSet/>
      <dgm:spPr/>
      <dgm:t>
        <a:bodyPr/>
        <a:lstStyle/>
        <a:p>
          <a:endParaRPr lang="en-US"/>
        </a:p>
      </dgm:t>
    </dgm:pt>
    <dgm:pt modelId="{3DD27F7D-3406-9A47-A7F5-FAF99436DA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(1) In-Situ Monitoring Data (2) Atmospheric / Geophysical Data (3) Census Data (4) In-Vitro Screening Data (5) Concentration-Response Modeling (6) Probabilistic Models (7) … </a:t>
          </a:r>
        </a:p>
      </dgm:t>
    </dgm:pt>
    <dgm:pt modelId="{0D5C913F-7711-6D41-B93C-172A1926F2A0}" type="parTrans" cxnId="{4C69E2CF-494C-D043-B863-B97F5E7F353F}">
      <dgm:prSet/>
      <dgm:spPr/>
      <dgm:t>
        <a:bodyPr/>
        <a:lstStyle/>
        <a:p>
          <a:endParaRPr lang="en-US"/>
        </a:p>
      </dgm:t>
    </dgm:pt>
    <dgm:pt modelId="{5867FDB4-A5FE-5D4E-9E3A-635B6063F229}" type="sibTrans" cxnId="{4C69E2CF-494C-D043-B863-B97F5E7F353F}">
      <dgm:prSet/>
      <dgm:spPr/>
      <dgm:t>
        <a:bodyPr/>
        <a:lstStyle/>
        <a:p>
          <a:endParaRPr lang="en-US"/>
        </a:p>
      </dgm:t>
    </dgm:pt>
    <dgm:pt modelId="{9473DAC5-8AE4-40A8-BD3D-EB4C1F193465}" type="pres">
      <dgm:prSet presAssocID="{438646D2-EFB1-4C1B-B736-24F523A0D39D}" presName="root" presStyleCnt="0">
        <dgm:presLayoutVars>
          <dgm:dir/>
          <dgm:resizeHandles val="exact"/>
        </dgm:presLayoutVars>
      </dgm:prSet>
      <dgm:spPr/>
    </dgm:pt>
    <dgm:pt modelId="{AC78A3DE-4010-4B01-8749-449ED8C325EE}" type="pres">
      <dgm:prSet presAssocID="{3C648E92-12E6-4DC6-928A-5409A78CD084}" presName="compNode" presStyleCnt="0"/>
      <dgm:spPr/>
    </dgm:pt>
    <dgm:pt modelId="{865DB42B-2ECC-4A03-93DB-DC80CA990E6C}" type="pres">
      <dgm:prSet presAssocID="{3C648E92-12E6-4DC6-928A-5409A78CD084}" presName="bgRect" presStyleLbl="bgShp" presStyleIdx="0" presStyleCnt="3"/>
      <dgm:spPr/>
    </dgm:pt>
    <dgm:pt modelId="{95D88840-6129-4AC1-BB09-6A3CBAFBCAE8}" type="pres">
      <dgm:prSet presAssocID="{3C648E92-12E6-4DC6-928A-5409A78CD0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BFB3792D-FB0D-42E0-916F-E1611F351158}" type="pres">
      <dgm:prSet presAssocID="{3C648E92-12E6-4DC6-928A-5409A78CD084}" presName="spaceRect" presStyleCnt="0"/>
      <dgm:spPr/>
    </dgm:pt>
    <dgm:pt modelId="{B9DCE471-D59E-484D-BFE4-232057FC629C}" type="pres">
      <dgm:prSet presAssocID="{3C648E92-12E6-4DC6-928A-5409A78CD084}" presName="parTx" presStyleLbl="revTx" presStyleIdx="0" presStyleCnt="3">
        <dgm:presLayoutVars>
          <dgm:chMax val="0"/>
          <dgm:chPref val="0"/>
        </dgm:presLayoutVars>
      </dgm:prSet>
      <dgm:spPr/>
    </dgm:pt>
    <dgm:pt modelId="{0BFAAA2D-854F-4275-A8A9-E1FB222D9BAE}" type="pres">
      <dgm:prSet presAssocID="{D93358B5-7D78-45D4-A44F-E4E45C7B48E9}" presName="sibTrans" presStyleCnt="0"/>
      <dgm:spPr/>
    </dgm:pt>
    <dgm:pt modelId="{76174735-56D1-47DA-8B8A-BFF7257CCF9E}" type="pres">
      <dgm:prSet presAssocID="{6C7F2417-65C5-4D31-A031-0C79B8D6CCB0}" presName="compNode" presStyleCnt="0"/>
      <dgm:spPr/>
    </dgm:pt>
    <dgm:pt modelId="{C7934988-9905-4F30-BFDF-106F40FDADA5}" type="pres">
      <dgm:prSet presAssocID="{6C7F2417-65C5-4D31-A031-0C79B8D6CCB0}" presName="bgRect" presStyleLbl="bgShp" presStyleIdx="1" presStyleCnt="3"/>
      <dgm:spPr/>
    </dgm:pt>
    <dgm:pt modelId="{8DEA9428-1237-4AA7-BF44-48DFA14E8A20}" type="pres">
      <dgm:prSet presAssocID="{6C7F2417-65C5-4D31-A031-0C79B8D6CC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A0FF2564-9223-44DB-A54D-EFF4D075E298}" type="pres">
      <dgm:prSet presAssocID="{6C7F2417-65C5-4D31-A031-0C79B8D6CCB0}" presName="spaceRect" presStyleCnt="0"/>
      <dgm:spPr/>
    </dgm:pt>
    <dgm:pt modelId="{C20595BD-4454-4A08-BE96-DF2D79310AB2}" type="pres">
      <dgm:prSet presAssocID="{6C7F2417-65C5-4D31-A031-0C79B8D6CCB0}" presName="parTx" presStyleLbl="revTx" presStyleIdx="1" presStyleCnt="3">
        <dgm:presLayoutVars>
          <dgm:chMax val="0"/>
          <dgm:chPref val="0"/>
        </dgm:presLayoutVars>
      </dgm:prSet>
      <dgm:spPr/>
    </dgm:pt>
    <dgm:pt modelId="{1A9ED2EF-D254-544B-A846-8F5B9AE430A0}" type="pres">
      <dgm:prSet presAssocID="{BDC04217-32F7-450E-A06B-598A8BC256CB}" presName="sibTrans" presStyleCnt="0"/>
      <dgm:spPr/>
    </dgm:pt>
    <dgm:pt modelId="{D4B275C5-02EE-D944-A43A-94717273F81E}" type="pres">
      <dgm:prSet presAssocID="{3DD27F7D-3406-9A47-A7F5-FAF99436DA8D}" presName="compNode" presStyleCnt="0"/>
      <dgm:spPr/>
    </dgm:pt>
    <dgm:pt modelId="{110D6295-8CFD-C34D-9582-C818D43DFD72}" type="pres">
      <dgm:prSet presAssocID="{3DD27F7D-3406-9A47-A7F5-FAF99436DA8D}" presName="bgRect" presStyleLbl="bgShp" presStyleIdx="2" presStyleCnt="3"/>
      <dgm:spPr/>
    </dgm:pt>
    <dgm:pt modelId="{97C6BDF3-18B0-4E4E-B4A7-D564457435EC}" type="pres">
      <dgm:prSet presAssocID="{3DD27F7D-3406-9A47-A7F5-FAF99436D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AAF3E36E-B633-C94B-808B-7BE3F5DFEDB7}" type="pres">
      <dgm:prSet presAssocID="{3DD27F7D-3406-9A47-A7F5-FAF99436DA8D}" presName="spaceRect" presStyleCnt="0"/>
      <dgm:spPr/>
    </dgm:pt>
    <dgm:pt modelId="{00F079B1-3BA1-C248-99E8-8715893B1EC1}" type="pres">
      <dgm:prSet presAssocID="{3DD27F7D-3406-9A47-A7F5-FAF99436DA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8B6304-5246-4F1A-9D07-D92E6DDF76B0}" srcId="{438646D2-EFB1-4C1B-B736-24F523A0D39D}" destId="{6C7F2417-65C5-4D31-A031-0C79B8D6CCB0}" srcOrd="1" destOrd="0" parTransId="{07024E6D-3B14-4B95-8A40-59C0FB8FA89C}" sibTransId="{BDC04217-32F7-450E-A06B-598A8BC256CB}"/>
    <dgm:cxn modelId="{C87FCF28-75E5-4002-B640-E361942CBB74}" type="presOf" srcId="{6C7F2417-65C5-4D31-A031-0C79B8D6CCB0}" destId="{C20595BD-4454-4A08-BE96-DF2D79310AB2}" srcOrd="0" destOrd="0" presId="urn:microsoft.com/office/officeart/2018/2/layout/IconVerticalSolidList"/>
    <dgm:cxn modelId="{03048A30-E83F-114D-9865-421EEAA99663}" type="presOf" srcId="{3DD27F7D-3406-9A47-A7F5-FAF99436DA8D}" destId="{00F079B1-3BA1-C248-99E8-8715893B1EC1}" srcOrd="0" destOrd="0" presId="urn:microsoft.com/office/officeart/2018/2/layout/IconVerticalSolidList"/>
    <dgm:cxn modelId="{9C45B87B-C609-4C06-B7F6-F5916CBA1802}" type="presOf" srcId="{438646D2-EFB1-4C1B-B736-24F523A0D39D}" destId="{9473DAC5-8AE4-40A8-BD3D-EB4C1F193465}" srcOrd="0" destOrd="0" presId="urn:microsoft.com/office/officeart/2018/2/layout/IconVerticalSolidList"/>
    <dgm:cxn modelId="{4D4920AE-6292-4034-927B-A99E6915FB97}" srcId="{438646D2-EFB1-4C1B-B736-24F523A0D39D}" destId="{3C648E92-12E6-4DC6-928A-5409A78CD084}" srcOrd="0" destOrd="0" parTransId="{24E1E958-4962-4FA5-ACBE-22911E6D9AD4}" sibTransId="{D93358B5-7D78-45D4-A44F-E4E45C7B48E9}"/>
    <dgm:cxn modelId="{4C69E2CF-494C-D043-B863-B97F5E7F353F}" srcId="{438646D2-EFB1-4C1B-B736-24F523A0D39D}" destId="{3DD27F7D-3406-9A47-A7F5-FAF99436DA8D}" srcOrd="2" destOrd="0" parTransId="{0D5C913F-7711-6D41-B93C-172A1926F2A0}" sibTransId="{5867FDB4-A5FE-5D4E-9E3A-635B6063F229}"/>
    <dgm:cxn modelId="{4ABEB5E1-61FF-4EE0-B7F8-CAD08DFF3AF5}" type="presOf" srcId="{3C648E92-12E6-4DC6-928A-5409A78CD084}" destId="{B9DCE471-D59E-484D-BFE4-232057FC629C}" srcOrd="0" destOrd="0" presId="urn:microsoft.com/office/officeart/2018/2/layout/IconVerticalSolidList"/>
    <dgm:cxn modelId="{8CF0E93C-3551-4DF3-BBA5-D1CB6748CE64}" type="presParOf" srcId="{9473DAC5-8AE4-40A8-BD3D-EB4C1F193465}" destId="{AC78A3DE-4010-4B01-8749-449ED8C325EE}" srcOrd="0" destOrd="0" presId="urn:microsoft.com/office/officeart/2018/2/layout/IconVerticalSolidList"/>
    <dgm:cxn modelId="{225802CD-997C-4488-93B5-F23ED610772B}" type="presParOf" srcId="{AC78A3DE-4010-4B01-8749-449ED8C325EE}" destId="{865DB42B-2ECC-4A03-93DB-DC80CA990E6C}" srcOrd="0" destOrd="0" presId="urn:microsoft.com/office/officeart/2018/2/layout/IconVerticalSolidList"/>
    <dgm:cxn modelId="{F6C7B045-1702-4F70-8E33-709BBCB8D2AF}" type="presParOf" srcId="{AC78A3DE-4010-4B01-8749-449ED8C325EE}" destId="{95D88840-6129-4AC1-BB09-6A3CBAFBCAE8}" srcOrd="1" destOrd="0" presId="urn:microsoft.com/office/officeart/2018/2/layout/IconVerticalSolidList"/>
    <dgm:cxn modelId="{4E28A2BF-9229-46CC-975D-8FCB39C27773}" type="presParOf" srcId="{AC78A3DE-4010-4B01-8749-449ED8C325EE}" destId="{BFB3792D-FB0D-42E0-916F-E1611F351158}" srcOrd="2" destOrd="0" presId="urn:microsoft.com/office/officeart/2018/2/layout/IconVerticalSolidList"/>
    <dgm:cxn modelId="{535493BF-1C57-4405-800F-9D1BB28E6915}" type="presParOf" srcId="{AC78A3DE-4010-4B01-8749-449ED8C325EE}" destId="{B9DCE471-D59E-484D-BFE4-232057FC629C}" srcOrd="3" destOrd="0" presId="urn:microsoft.com/office/officeart/2018/2/layout/IconVerticalSolidList"/>
    <dgm:cxn modelId="{050C1051-6216-4683-9E59-4D37257C4B39}" type="presParOf" srcId="{9473DAC5-8AE4-40A8-BD3D-EB4C1F193465}" destId="{0BFAAA2D-854F-4275-A8A9-E1FB222D9BAE}" srcOrd="1" destOrd="0" presId="urn:microsoft.com/office/officeart/2018/2/layout/IconVerticalSolidList"/>
    <dgm:cxn modelId="{FEBDF47A-B188-4423-A56C-05A7EA8F84B6}" type="presParOf" srcId="{9473DAC5-8AE4-40A8-BD3D-EB4C1F193465}" destId="{76174735-56D1-47DA-8B8A-BFF7257CCF9E}" srcOrd="2" destOrd="0" presId="urn:microsoft.com/office/officeart/2018/2/layout/IconVerticalSolidList"/>
    <dgm:cxn modelId="{1B0AAD7A-ABC4-4C86-8E93-E593CBCF3340}" type="presParOf" srcId="{76174735-56D1-47DA-8B8A-BFF7257CCF9E}" destId="{C7934988-9905-4F30-BFDF-106F40FDADA5}" srcOrd="0" destOrd="0" presId="urn:microsoft.com/office/officeart/2018/2/layout/IconVerticalSolidList"/>
    <dgm:cxn modelId="{CB2B3CBB-701A-4955-A9BE-94B8B1E5D80B}" type="presParOf" srcId="{76174735-56D1-47DA-8B8A-BFF7257CCF9E}" destId="{8DEA9428-1237-4AA7-BF44-48DFA14E8A20}" srcOrd="1" destOrd="0" presId="urn:microsoft.com/office/officeart/2018/2/layout/IconVerticalSolidList"/>
    <dgm:cxn modelId="{A5439FD7-B96B-4F2B-AD3D-3B9F7A508CCF}" type="presParOf" srcId="{76174735-56D1-47DA-8B8A-BFF7257CCF9E}" destId="{A0FF2564-9223-44DB-A54D-EFF4D075E298}" srcOrd="2" destOrd="0" presId="urn:microsoft.com/office/officeart/2018/2/layout/IconVerticalSolidList"/>
    <dgm:cxn modelId="{A105E444-40C1-4D34-9B7A-0BECF10F0B2C}" type="presParOf" srcId="{76174735-56D1-47DA-8B8A-BFF7257CCF9E}" destId="{C20595BD-4454-4A08-BE96-DF2D79310AB2}" srcOrd="3" destOrd="0" presId="urn:microsoft.com/office/officeart/2018/2/layout/IconVerticalSolidList"/>
    <dgm:cxn modelId="{7A67C29A-C15F-3F4B-B66F-D853B0C456EB}" type="presParOf" srcId="{9473DAC5-8AE4-40A8-BD3D-EB4C1F193465}" destId="{1A9ED2EF-D254-544B-A846-8F5B9AE430A0}" srcOrd="3" destOrd="0" presId="urn:microsoft.com/office/officeart/2018/2/layout/IconVerticalSolidList"/>
    <dgm:cxn modelId="{E49F94FA-AFF3-0349-B8FF-F6BD30E3C82F}" type="presParOf" srcId="{9473DAC5-8AE4-40A8-BD3D-EB4C1F193465}" destId="{D4B275C5-02EE-D944-A43A-94717273F81E}" srcOrd="4" destOrd="0" presId="urn:microsoft.com/office/officeart/2018/2/layout/IconVerticalSolidList"/>
    <dgm:cxn modelId="{6BD109FF-39DE-0D4A-8445-A45C3356B006}" type="presParOf" srcId="{D4B275C5-02EE-D944-A43A-94717273F81E}" destId="{110D6295-8CFD-C34D-9582-C818D43DFD72}" srcOrd="0" destOrd="0" presId="urn:microsoft.com/office/officeart/2018/2/layout/IconVerticalSolidList"/>
    <dgm:cxn modelId="{0CCEFB35-F875-C24B-B870-102BF26EB86C}" type="presParOf" srcId="{D4B275C5-02EE-D944-A43A-94717273F81E}" destId="{97C6BDF3-18B0-4E4E-B4A7-D564457435EC}" srcOrd="1" destOrd="0" presId="urn:microsoft.com/office/officeart/2018/2/layout/IconVerticalSolidList"/>
    <dgm:cxn modelId="{E812C305-542D-0948-95E9-037A98DA7635}" type="presParOf" srcId="{D4B275C5-02EE-D944-A43A-94717273F81E}" destId="{AAF3E36E-B633-C94B-808B-7BE3F5DFEDB7}" srcOrd="2" destOrd="0" presId="urn:microsoft.com/office/officeart/2018/2/layout/IconVerticalSolidList"/>
    <dgm:cxn modelId="{67ED480F-4B54-A343-8D92-6288C2606E0A}" type="presParOf" srcId="{D4B275C5-02EE-D944-A43A-94717273F81E}" destId="{00F079B1-3BA1-C248-99E8-8715893B1E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9B47A1D-88C3-F847-AD55-0C9A5A441D8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26DE630-15E0-0848-BC30-BD10F37A7D6C}">
      <dgm:prSet/>
      <dgm:spPr/>
      <dgm:t>
        <a:bodyPr/>
        <a:lstStyle/>
        <a:p>
          <a:r>
            <a:rPr lang="en-US" dirty="0"/>
            <a:t>Tentative or Early Plans to Form a Working Group on Software Best Practices in Environmental and Climate Health</a:t>
          </a:r>
        </a:p>
      </dgm:t>
    </dgm:pt>
    <dgm:pt modelId="{8723643C-0BD9-3B48-8EEE-8A69371862A1}" type="parTrans" cxnId="{E93110E9-4B08-AC4F-9D6C-9F6D0CB0AA2B}">
      <dgm:prSet/>
      <dgm:spPr/>
      <dgm:t>
        <a:bodyPr/>
        <a:lstStyle/>
        <a:p>
          <a:endParaRPr lang="en-US"/>
        </a:p>
      </dgm:t>
    </dgm:pt>
    <dgm:pt modelId="{897ABD63-D5A4-C74A-A549-45FE6643E7CD}" type="sibTrans" cxnId="{E93110E9-4B08-AC4F-9D6C-9F6D0CB0AA2B}">
      <dgm:prSet/>
      <dgm:spPr/>
      <dgm:t>
        <a:bodyPr/>
        <a:lstStyle/>
        <a:p>
          <a:endParaRPr lang="en-US"/>
        </a:p>
      </dgm:t>
    </dgm:pt>
    <dgm:pt modelId="{D8F37090-8E72-2543-95C6-F5AD69CF03A2}">
      <dgm:prSet/>
      <dgm:spPr/>
      <dgm:t>
        <a:bodyPr/>
        <a:lstStyle/>
        <a:p>
          <a:r>
            <a:rPr lang="en-US"/>
            <a:t>Reach out if you are interested</a:t>
          </a:r>
        </a:p>
      </dgm:t>
    </dgm:pt>
    <dgm:pt modelId="{83425303-F30F-ED46-977E-220AA177584F}" type="parTrans" cxnId="{7BB7EC6E-0154-CF4D-B66C-4F88770C8062}">
      <dgm:prSet/>
      <dgm:spPr/>
      <dgm:t>
        <a:bodyPr/>
        <a:lstStyle/>
        <a:p>
          <a:endParaRPr lang="en-US"/>
        </a:p>
      </dgm:t>
    </dgm:pt>
    <dgm:pt modelId="{912BE248-2F9E-C54A-A956-5D38E990BD60}" type="sibTrans" cxnId="{7BB7EC6E-0154-CF4D-B66C-4F88770C8062}">
      <dgm:prSet/>
      <dgm:spPr/>
      <dgm:t>
        <a:bodyPr/>
        <a:lstStyle/>
        <a:p>
          <a:endParaRPr lang="en-US"/>
        </a:p>
      </dgm:t>
    </dgm:pt>
    <dgm:pt modelId="{7C733350-37EB-6947-9916-2D846397A528}">
      <dgm:prSet/>
      <dgm:spPr/>
      <dgm:t>
        <a:bodyPr/>
        <a:lstStyle/>
        <a:p>
          <a:r>
            <a:rPr lang="en-US" dirty="0"/>
            <a:t>CF conventions like process</a:t>
          </a:r>
        </a:p>
      </dgm:t>
    </dgm:pt>
    <dgm:pt modelId="{DFE3A196-9BFD-C846-BE34-3B8D25167923}" type="parTrans" cxnId="{21092FAB-D349-BC4C-A827-F188413E837C}">
      <dgm:prSet/>
      <dgm:spPr/>
      <dgm:t>
        <a:bodyPr/>
        <a:lstStyle/>
        <a:p>
          <a:endParaRPr lang="en-US"/>
        </a:p>
      </dgm:t>
    </dgm:pt>
    <dgm:pt modelId="{38E2DF5B-AEB9-A34C-A268-701B50D1951A}" type="sibTrans" cxnId="{21092FAB-D349-BC4C-A827-F188413E837C}">
      <dgm:prSet/>
      <dgm:spPr/>
      <dgm:t>
        <a:bodyPr/>
        <a:lstStyle/>
        <a:p>
          <a:endParaRPr lang="en-US"/>
        </a:p>
      </dgm:t>
    </dgm:pt>
    <dgm:pt modelId="{82CEDB41-2EE2-3149-8632-DCEBA29241D0}">
      <dgm:prSet/>
      <dgm:spPr/>
      <dgm:t>
        <a:bodyPr/>
        <a:lstStyle/>
        <a:p>
          <a:r>
            <a:rPr lang="en-US" dirty="0"/>
            <a:t>NIEHS is moving to the NIH GitHub Enterprise</a:t>
          </a:r>
        </a:p>
      </dgm:t>
    </dgm:pt>
    <dgm:pt modelId="{411A1413-CF4A-A24A-B967-95E0B10A758E}" type="parTrans" cxnId="{7BF6C958-5A3C-9247-8038-E24B58C24FE5}">
      <dgm:prSet/>
      <dgm:spPr/>
      <dgm:t>
        <a:bodyPr/>
        <a:lstStyle/>
        <a:p>
          <a:endParaRPr lang="en-US"/>
        </a:p>
      </dgm:t>
    </dgm:pt>
    <dgm:pt modelId="{2512A0DE-7074-1F4F-8634-B41E904DFEA7}" type="sibTrans" cxnId="{7BF6C958-5A3C-9247-8038-E24B58C24FE5}">
      <dgm:prSet/>
      <dgm:spPr/>
      <dgm:t>
        <a:bodyPr/>
        <a:lstStyle/>
        <a:p>
          <a:endParaRPr lang="en-US"/>
        </a:p>
      </dgm:t>
    </dgm:pt>
    <dgm:pt modelId="{2AB96F55-5CAB-3040-AD19-37CF091C8048}" type="pres">
      <dgm:prSet presAssocID="{59B47A1D-88C3-F847-AD55-0C9A5A441D8A}" presName="linear" presStyleCnt="0">
        <dgm:presLayoutVars>
          <dgm:animLvl val="lvl"/>
          <dgm:resizeHandles val="exact"/>
        </dgm:presLayoutVars>
      </dgm:prSet>
      <dgm:spPr/>
    </dgm:pt>
    <dgm:pt modelId="{F4667C3B-E897-BE4F-AF97-C6327BF4C8E2}" type="pres">
      <dgm:prSet presAssocID="{426DE630-15E0-0848-BC30-BD10F37A7D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0D0BA9-66E4-8F40-A296-C372ED9C15F7}" type="pres">
      <dgm:prSet presAssocID="{897ABD63-D5A4-C74A-A549-45FE6643E7CD}" presName="spacer" presStyleCnt="0"/>
      <dgm:spPr/>
    </dgm:pt>
    <dgm:pt modelId="{B3055DA8-DD6B-DC49-B02C-7B1651B51A47}" type="pres">
      <dgm:prSet presAssocID="{D8F37090-8E72-2543-95C6-F5AD69CF03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003C86-F8F4-1548-9A5C-384B3C0AAC1D}" type="pres">
      <dgm:prSet presAssocID="{912BE248-2F9E-C54A-A956-5D38E990BD60}" presName="spacer" presStyleCnt="0"/>
      <dgm:spPr/>
    </dgm:pt>
    <dgm:pt modelId="{5B3F14F6-394C-3A4B-A75B-9C90D46BBD48}" type="pres">
      <dgm:prSet presAssocID="{7C733350-37EB-6947-9916-2D846397A52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752638-6172-B547-8DC0-8E34EFE3C3FF}" type="pres">
      <dgm:prSet presAssocID="{38E2DF5B-AEB9-A34C-A268-701B50D1951A}" presName="spacer" presStyleCnt="0"/>
      <dgm:spPr/>
    </dgm:pt>
    <dgm:pt modelId="{29EF9B8B-46A8-CE47-9810-BAEF6F8F1ABE}" type="pres">
      <dgm:prSet presAssocID="{82CEDB41-2EE2-3149-8632-DCEBA29241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FFD28-65B7-0D4D-8038-6DCFE3FCD434}" type="presOf" srcId="{7C733350-37EB-6947-9916-2D846397A528}" destId="{5B3F14F6-394C-3A4B-A75B-9C90D46BBD48}" srcOrd="0" destOrd="0" presId="urn:microsoft.com/office/officeart/2005/8/layout/vList2"/>
    <dgm:cxn modelId="{A6E39737-93A5-AC43-B836-9366BE1CDEEE}" type="presOf" srcId="{426DE630-15E0-0848-BC30-BD10F37A7D6C}" destId="{F4667C3B-E897-BE4F-AF97-C6327BF4C8E2}" srcOrd="0" destOrd="0" presId="urn:microsoft.com/office/officeart/2005/8/layout/vList2"/>
    <dgm:cxn modelId="{723C5638-9D1D-C645-8473-82E17D4115BC}" type="presOf" srcId="{59B47A1D-88C3-F847-AD55-0C9A5A441D8A}" destId="{2AB96F55-5CAB-3040-AD19-37CF091C8048}" srcOrd="0" destOrd="0" presId="urn:microsoft.com/office/officeart/2005/8/layout/vList2"/>
    <dgm:cxn modelId="{7BF6C958-5A3C-9247-8038-E24B58C24FE5}" srcId="{59B47A1D-88C3-F847-AD55-0C9A5A441D8A}" destId="{82CEDB41-2EE2-3149-8632-DCEBA29241D0}" srcOrd="3" destOrd="0" parTransId="{411A1413-CF4A-A24A-B967-95E0B10A758E}" sibTransId="{2512A0DE-7074-1F4F-8634-B41E904DFEA7}"/>
    <dgm:cxn modelId="{7BB7EC6E-0154-CF4D-B66C-4F88770C8062}" srcId="{59B47A1D-88C3-F847-AD55-0C9A5A441D8A}" destId="{D8F37090-8E72-2543-95C6-F5AD69CF03A2}" srcOrd="1" destOrd="0" parTransId="{83425303-F30F-ED46-977E-220AA177584F}" sibTransId="{912BE248-2F9E-C54A-A956-5D38E990BD60}"/>
    <dgm:cxn modelId="{8CAC7770-2A06-1E47-96D5-AC12C4C88E53}" type="presOf" srcId="{D8F37090-8E72-2543-95C6-F5AD69CF03A2}" destId="{B3055DA8-DD6B-DC49-B02C-7B1651B51A47}" srcOrd="0" destOrd="0" presId="urn:microsoft.com/office/officeart/2005/8/layout/vList2"/>
    <dgm:cxn modelId="{21092FAB-D349-BC4C-A827-F188413E837C}" srcId="{59B47A1D-88C3-F847-AD55-0C9A5A441D8A}" destId="{7C733350-37EB-6947-9916-2D846397A528}" srcOrd="2" destOrd="0" parTransId="{DFE3A196-9BFD-C846-BE34-3B8D25167923}" sibTransId="{38E2DF5B-AEB9-A34C-A268-701B50D1951A}"/>
    <dgm:cxn modelId="{F7BA30C9-103E-8F4F-8573-92FAA0896EDC}" type="presOf" srcId="{82CEDB41-2EE2-3149-8632-DCEBA29241D0}" destId="{29EF9B8B-46A8-CE47-9810-BAEF6F8F1ABE}" srcOrd="0" destOrd="0" presId="urn:microsoft.com/office/officeart/2005/8/layout/vList2"/>
    <dgm:cxn modelId="{E93110E9-4B08-AC4F-9D6C-9F6D0CB0AA2B}" srcId="{59B47A1D-88C3-F847-AD55-0C9A5A441D8A}" destId="{426DE630-15E0-0848-BC30-BD10F37A7D6C}" srcOrd="0" destOrd="0" parTransId="{8723643C-0BD9-3B48-8EEE-8A69371862A1}" sibTransId="{897ABD63-D5A4-C74A-A549-45FE6643E7CD}"/>
    <dgm:cxn modelId="{22425B80-1E0D-4044-A20F-3C8D98D67A47}" type="presParOf" srcId="{2AB96F55-5CAB-3040-AD19-37CF091C8048}" destId="{F4667C3B-E897-BE4F-AF97-C6327BF4C8E2}" srcOrd="0" destOrd="0" presId="urn:microsoft.com/office/officeart/2005/8/layout/vList2"/>
    <dgm:cxn modelId="{71A9D5F9-42D5-1F49-A15E-66254D93D847}" type="presParOf" srcId="{2AB96F55-5CAB-3040-AD19-37CF091C8048}" destId="{8C0D0BA9-66E4-8F40-A296-C372ED9C15F7}" srcOrd="1" destOrd="0" presId="urn:microsoft.com/office/officeart/2005/8/layout/vList2"/>
    <dgm:cxn modelId="{76335F19-F510-D44D-9AAD-5E2CFFC1729A}" type="presParOf" srcId="{2AB96F55-5CAB-3040-AD19-37CF091C8048}" destId="{B3055DA8-DD6B-DC49-B02C-7B1651B51A47}" srcOrd="2" destOrd="0" presId="urn:microsoft.com/office/officeart/2005/8/layout/vList2"/>
    <dgm:cxn modelId="{0FB99D74-F045-2041-AA93-2162115605D1}" type="presParOf" srcId="{2AB96F55-5CAB-3040-AD19-37CF091C8048}" destId="{09003C86-F8F4-1548-9A5C-384B3C0AAC1D}" srcOrd="3" destOrd="0" presId="urn:microsoft.com/office/officeart/2005/8/layout/vList2"/>
    <dgm:cxn modelId="{D6301A00-37CD-BE49-BFB9-DB6E6C97941B}" type="presParOf" srcId="{2AB96F55-5CAB-3040-AD19-37CF091C8048}" destId="{5B3F14F6-394C-3A4B-A75B-9C90D46BBD48}" srcOrd="4" destOrd="0" presId="urn:microsoft.com/office/officeart/2005/8/layout/vList2"/>
    <dgm:cxn modelId="{6DADA8CB-A44E-F74A-B51B-297462ED9637}" type="presParOf" srcId="{2AB96F55-5CAB-3040-AD19-37CF091C8048}" destId="{6F752638-6172-B547-8DC0-8E34EFE3C3FF}" srcOrd="5" destOrd="0" presId="urn:microsoft.com/office/officeart/2005/8/layout/vList2"/>
    <dgm:cxn modelId="{D0ECBE67-3671-584E-A19C-EA8E658DCF29}" type="presParOf" srcId="{2AB96F55-5CAB-3040-AD19-37CF091C8048}" destId="{29EF9B8B-46A8-CE47-9810-BAEF6F8F1AB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DF3FB3-DEE9-7E45-BCE6-85FC23BB1FD5}" type="doc">
      <dgm:prSet loTypeId="urn:microsoft.com/office/officeart/2005/8/layout/matrix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ECD6219-8481-2847-B569-EBA1D53F9133}">
      <dgm:prSet phldrT="[Text]"/>
      <dgm:spPr/>
      <dgm:t>
        <a:bodyPr/>
        <a:lstStyle/>
        <a:p>
          <a:r>
            <a:rPr lang="en-US" dirty="0"/>
            <a:t>Environment-Health</a:t>
          </a:r>
        </a:p>
      </dgm:t>
    </dgm:pt>
    <dgm:pt modelId="{CF58AAFE-2E12-F94F-A66C-63F7CD1882A0}" type="parTrans" cxnId="{650375AD-EFA6-294E-9DBC-BD44CF859439}">
      <dgm:prSet/>
      <dgm:spPr/>
      <dgm:t>
        <a:bodyPr/>
        <a:lstStyle/>
        <a:p>
          <a:endParaRPr lang="en-US"/>
        </a:p>
      </dgm:t>
    </dgm:pt>
    <dgm:pt modelId="{CCF5DB7B-A6F4-BE4F-9C15-6E93C049A8E7}" type="sibTrans" cxnId="{650375AD-EFA6-294E-9DBC-BD44CF859439}">
      <dgm:prSet/>
      <dgm:spPr/>
      <dgm:t>
        <a:bodyPr/>
        <a:lstStyle/>
        <a:p>
          <a:endParaRPr lang="en-US"/>
        </a:p>
      </dgm:t>
    </dgm:pt>
    <dgm:pt modelId="{856AA8F9-B45C-F544-AE6B-25AB32872C53}">
      <dgm:prSet phldrT="[Text]"/>
      <dgm:spPr/>
      <dgm:t>
        <a:bodyPr/>
        <a:lstStyle/>
        <a:p>
          <a:r>
            <a:rPr lang="en-US" dirty="0"/>
            <a:t>Health Analysis</a:t>
          </a:r>
        </a:p>
      </dgm:t>
    </dgm:pt>
    <dgm:pt modelId="{F615B250-75FC-AD4E-B719-C350AB79C0B4}" type="parTrans" cxnId="{DE5AE482-720E-9E4C-86C4-1E5486AA50E0}">
      <dgm:prSet/>
      <dgm:spPr/>
      <dgm:t>
        <a:bodyPr/>
        <a:lstStyle/>
        <a:p>
          <a:endParaRPr lang="en-US"/>
        </a:p>
      </dgm:t>
    </dgm:pt>
    <dgm:pt modelId="{42EB6385-64CC-0E43-B14C-469504E7A47A}" type="sibTrans" cxnId="{DE5AE482-720E-9E4C-86C4-1E5486AA50E0}">
      <dgm:prSet/>
      <dgm:spPr/>
      <dgm:t>
        <a:bodyPr/>
        <a:lstStyle/>
        <a:p>
          <a:endParaRPr lang="en-US"/>
        </a:p>
      </dgm:t>
    </dgm:pt>
    <dgm:pt modelId="{D23E326F-09D3-8B4E-9610-E18D1C83235F}">
      <dgm:prSet phldrT="[Text]"/>
      <dgm:spPr/>
      <dgm:t>
        <a:bodyPr/>
        <a:lstStyle/>
        <a:p>
          <a:r>
            <a:rPr lang="en-US" dirty="0"/>
            <a:t>Spatial Stats</a:t>
          </a:r>
        </a:p>
      </dgm:t>
    </dgm:pt>
    <dgm:pt modelId="{F4C4A155-9BE5-EB40-8104-766F561E5990}" type="parTrans" cxnId="{F2E24D29-23C1-3E4A-89AE-3DCDD9C39DEE}">
      <dgm:prSet/>
      <dgm:spPr/>
      <dgm:t>
        <a:bodyPr/>
        <a:lstStyle/>
        <a:p>
          <a:endParaRPr lang="en-US"/>
        </a:p>
      </dgm:t>
    </dgm:pt>
    <dgm:pt modelId="{D13D2F0D-9836-6648-A5A2-42F6598AA828}" type="sibTrans" cxnId="{F2E24D29-23C1-3E4A-89AE-3DCDD9C39DEE}">
      <dgm:prSet/>
      <dgm:spPr/>
      <dgm:t>
        <a:bodyPr/>
        <a:lstStyle/>
        <a:p>
          <a:endParaRPr lang="en-US"/>
        </a:p>
      </dgm:t>
    </dgm:pt>
    <dgm:pt modelId="{C5FFCA41-3202-9447-A550-0C67D32D6133}">
      <dgm:prSet phldrT="[Text]"/>
      <dgm:spPr/>
      <dgm:t>
        <a:bodyPr/>
        <a:lstStyle/>
        <a:p>
          <a:r>
            <a:rPr lang="en-US" dirty="0"/>
            <a:t>Geophysics</a:t>
          </a:r>
        </a:p>
      </dgm:t>
    </dgm:pt>
    <dgm:pt modelId="{97D0EE02-5D39-7949-924A-4D42DE28DBE8}" type="parTrans" cxnId="{B1888D84-B2DC-DA46-8176-FFBA8E533199}">
      <dgm:prSet/>
      <dgm:spPr/>
      <dgm:t>
        <a:bodyPr/>
        <a:lstStyle/>
        <a:p>
          <a:endParaRPr lang="en-US"/>
        </a:p>
      </dgm:t>
    </dgm:pt>
    <dgm:pt modelId="{296E0F4F-0FC7-5C4A-9E6B-707C9E1C816A}" type="sibTrans" cxnId="{B1888D84-B2DC-DA46-8176-FFBA8E533199}">
      <dgm:prSet/>
      <dgm:spPr/>
      <dgm:t>
        <a:bodyPr/>
        <a:lstStyle/>
        <a:p>
          <a:endParaRPr lang="en-US"/>
        </a:p>
      </dgm:t>
    </dgm:pt>
    <dgm:pt modelId="{5910C876-5B63-6244-BF8D-BB582545C55C}">
      <dgm:prSet phldrT="[Text]"/>
      <dgm:spPr/>
      <dgm:t>
        <a:bodyPr/>
        <a:lstStyle/>
        <a:p>
          <a:r>
            <a:rPr lang="en-US" dirty="0"/>
            <a:t>CS</a:t>
          </a:r>
        </a:p>
      </dgm:t>
    </dgm:pt>
    <dgm:pt modelId="{06F31868-C28D-0649-881A-D8B6DF02B6D8}" type="parTrans" cxnId="{F3907F61-2CA6-834F-8D99-BD556C003BB9}">
      <dgm:prSet/>
      <dgm:spPr/>
      <dgm:t>
        <a:bodyPr/>
        <a:lstStyle/>
        <a:p>
          <a:endParaRPr lang="en-US"/>
        </a:p>
      </dgm:t>
    </dgm:pt>
    <dgm:pt modelId="{0FE2537C-EAA5-CA4A-911A-8F3ECEAA3FFE}" type="sibTrans" cxnId="{F3907F61-2CA6-834F-8D99-BD556C003BB9}">
      <dgm:prSet/>
      <dgm:spPr/>
      <dgm:t>
        <a:bodyPr/>
        <a:lstStyle/>
        <a:p>
          <a:endParaRPr lang="en-US"/>
        </a:p>
      </dgm:t>
    </dgm:pt>
    <dgm:pt modelId="{5C990952-C7C4-FB4D-AE84-09F748A27684}" type="pres">
      <dgm:prSet presAssocID="{39DF3FB3-DEE9-7E45-BCE6-85FC23BB1FD5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487D275-C822-DD43-8BCF-DA9CF22D7FEC}" type="pres">
      <dgm:prSet presAssocID="{39DF3FB3-DEE9-7E45-BCE6-85FC23BB1FD5}" presName="matrix" presStyleCnt="0"/>
      <dgm:spPr/>
    </dgm:pt>
    <dgm:pt modelId="{D55B2134-569F-4A4B-B7BA-3F6C0CD1204F}" type="pres">
      <dgm:prSet presAssocID="{39DF3FB3-DEE9-7E45-BCE6-85FC23BB1FD5}" presName="tile1" presStyleLbl="node1" presStyleIdx="0" presStyleCnt="4"/>
      <dgm:spPr/>
    </dgm:pt>
    <dgm:pt modelId="{A9A91FBC-2501-9742-9DF5-ADCDCBF7EC79}" type="pres">
      <dgm:prSet presAssocID="{39DF3FB3-DEE9-7E45-BCE6-85FC23BB1FD5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96A9577-9E9B-0048-87FC-644C152D579A}" type="pres">
      <dgm:prSet presAssocID="{39DF3FB3-DEE9-7E45-BCE6-85FC23BB1FD5}" presName="tile2" presStyleLbl="node1" presStyleIdx="1" presStyleCnt="4"/>
      <dgm:spPr/>
    </dgm:pt>
    <dgm:pt modelId="{4206379E-E804-9B41-B6A7-58BB27875467}" type="pres">
      <dgm:prSet presAssocID="{39DF3FB3-DEE9-7E45-BCE6-85FC23BB1FD5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C65E97-FC63-B74B-B101-0BF4E94AF856}" type="pres">
      <dgm:prSet presAssocID="{39DF3FB3-DEE9-7E45-BCE6-85FC23BB1FD5}" presName="tile3" presStyleLbl="node1" presStyleIdx="2" presStyleCnt="4"/>
      <dgm:spPr/>
    </dgm:pt>
    <dgm:pt modelId="{ABE5372F-7248-EE4C-8720-EA7C34253424}" type="pres">
      <dgm:prSet presAssocID="{39DF3FB3-DEE9-7E45-BCE6-85FC23BB1FD5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5E881C-5E79-D74D-AADF-341438A77403}" type="pres">
      <dgm:prSet presAssocID="{39DF3FB3-DEE9-7E45-BCE6-85FC23BB1FD5}" presName="tile4" presStyleLbl="node1" presStyleIdx="3" presStyleCnt="4"/>
      <dgm:spPr/>
    </dgm:pt>
    <dgm:pt modelId="{FF285D03-A4DC-5F47-AC0F-F169ED70E7E9}" type="pres">
      <dgm:prSet presAssocID="{39DF3FB3-DEE9-7E45-BCE6-85FC23BB1FD5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F67DC64-336A-314C-A46E-3D6CFC4D10B3}" type="pres">
      <dgm:prSet presAssocID="{39DF3FB3-DEE9-7E45-BCE6-85FC23BB1FD5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D918408-F585-1747-BDD2-205E8D7A3B65}" type="presOf" srcId="{0ECD6219-8481-2847-B569-EBA1D53F9133}" destId="{6F67DC64-336A-314C-A46E-3D6CFC4D10B3}" srcOrd="0" destOrd="0" presId="urn:microsoft.com/office/officeart/2005/8/layout/matrix1"/>
    <dgm:cxn modelId="{DEE2E513-263D-FC4F-A4BA-2CB64F277269}" type="presOf" srcId="{D23E326F-09D3-8B4E-9610-E18D1C83235F}" destId="{4206379E-E804-9B41-B6A7-58BB27875467}" srcOrd="1" destOrd="0" presId="urn:microsoft.com/office/officeart/2005/8/layout/matrix1"/>
    <dgm:cxn modelId="{62F41B1E-7DF5-3E40-9821-C0E70DC47C42}" type="presOf" srcId="{5910C876-5B63-6244-BF8D-BB582545C55C}" destId="{C75E881C-5E79-D74D-AADF-341438A77403}" srcOrd="0" destOrd="0" presId="urn:microsoft.com/office/officeart/2005/8/layout/matrix1"/>
    <dgm:cxn modelId="{F2E24D29-23C1-3E4A-89AE-3DCDD9C39DEE}" srcId="{0ECD6219-8481-2847-B569-EBA1D53F9133}" destId="{D23E326F-09D3-8B4E-9610-E18D1C83235F}" srcOrd="1" destOrd="0" parTransId="{F4C4A155-9BE5-EB40-8104-766F561E5990}" sibTransId="{D13D2F0D-9836-6648-A5A2-42F6598AA828}"/>
    <dgm:cxn modelId="{AEA1BD29-F9D8-DC4A-8D43-3D261310543A}" type="presOf" srcId="{C5FFCA41-3202-9447-A550-0C67D32D6133}" destId="{ABE5372F-7248-EE4C-8720-EA7C34253424}" srcOrd="1" destOrd="0" presId="urn:microsoft.com/office/officeart/2005/8/layout/matrix1"/>
    <dgm:cxn modelId="{F3907F61-2CA6-834F-8D99-BD556C003BB9}" srcId="{0ECD6219-8481-2847-B569-EBA1D53F9133}" destId="{5910C876-5B63-6244-BF8D-BB582545C55C}" srcOrd="3" destOrd="0" parTransId="{06F31868-C28D-0649-881A-D8B6DF02B6D8}" sibTransId="{0FE2537C-EAA5-CA4A-911A-8F3ECEAA3FFE}"/>
    <dgm:cxn modelId="{A1BB086D-F3D6-B24A-8D9B-817A8CFB9FB0}" type="presOf" srcId="{856AA8F9-B45C-F544-AE6B-25AB32872C53}" destId="{D55B2134-569F-4A4B-B7BA-3F6C0CD1204F}" srcOrd="0" destOrd="0" presId="urn:microsoft.com/office/officeart/2005/8/layout/matrix1"/>
    <dgm:cxn modelId="{DE5AE482-720E-9E4C-86C4-1E5486AA50E0}" srcId="{0ECD6219-8481-2847-B569-EBA1D53F9133}" destId="{856AA8F9-B45C-F544-AE6B-25AB32872C53}" srcOrd="0" destOrd="0" parTransId="{F615B250-75FC-AD4E-B719-C350AB79C0B4}" sibTransId="{42EB6385-64CC-0E43-B14C-469504E7A47A}"/>
    <dgm:cxn modelId="{B1888D84-B2DC-DA46-8176-FFBA8E533199}" srcId="{0ECD6219-8481-2847-B569-EBA1D53F9133}" destId="{C5FFCA41-3202-9447-A550-0C67D32D6133}" srcOrd="2" destOrd="0" parTransId="{97D0EE02-5D39-7949-924A-4D42DE28DBE8}" sibTransId="{296E0F4F-0FC7-5C4A-9E6B-707C9E1C816A}"/>
    <dgm:cxn modelId="{C5360F8F-B22F-9A4A-A8C9-69FAE95EE1C9}" type="presOf" srcId="{C5FFCA41-3202-9447-A550-0C67D32D6133}" destId="{50C65E97-FC63-B74B-B101-0BF4E94AF856}" srcOrd="0" destOrd="0" presId="urn:microsoft.com/office/officeart/2005/8/layout/matrix1"/>
    <dgm:cxn modelId="{650375AD-EFA6-294E-9DBC-BD44CF859439}" srcId="{39DF3FB3-DEE9-7E45-BCE6-85FC23BB1FD5}" destId="{0ECD6219-8481-2847-B569-EBA1D53F9133}" srcOrd="0" destOrd="0" parTransId="{CF58AAFE-2E12-F94F-A66C-63F7CD1882A0}" sibTransId="{CCF5DB7B-A6F4-BE4F-9C15-6E93C049A8E7}"/>
    <dgm:cxn modelId="{AF691DAE-2EB8-A541-90FA-65B58D7EDD28}" type="presOf" srcId="{856AA8F9-B45C-F544-AE6B-25AB32872C53}" destId="{A9A91FBC-2501-9742-9DF5-ADCDCBF7EC79}" srcOrd="1" destOrd="0" presId="urn:microsoft.com/office/officeart/2005/8/layout/matrix1"/>
    <dgm:cxn modelId="{518201B6-3416-EF47-848F-419190DCB29D}" type="presOf" srcId="{39DF3FB3-DEE9-7E45-BCE6-85FC23BB1FD5}" destId="{5C990952-C7C4-FB4D-AE84-09F748A27684}" srcOrd="0" destOrd="0" presId="urn:microsoft.com/office/officeart/2005/8/layout/matrix1"/>
    <dgm:cxn modelId="{35F571E4-0146-4B45-9F82-D0B0DD6E22E6}" type="presOf" srcId="{5910C876-5B63-6244-BF8D-BB582545C55C}" destId="{FF285D03-A4DC-5F47-AC0F-F169ED70E7E9}" srcOrd="1" destOrd="0" presId="urn:microsoft.com/office/officeart/2005/8/layout/matrix1"/>
    <dgm:cxn modelId="{1592C1EC-4FBD-BF48-B25E-79746C287491}" type="presOf" srcId="{D23E326F-09D3-8B4E-9610-E18D1C83235F}" destId="{D96A9577-9E9B-0048-87FC-644C152D579A}" srcOrd="0" destOrd="0" presId="urn:microsoft.com/office/officeart/2005/8/layout/matrix1"/>
    <dgm:cxn modelId="{56DFD169-364C-0D44-AAC9-A82A5B92C1E0}" type="presParOf" srcId="{5C990952-C7C4-FB4D-AE84-09F748A27684}" destId="{B487D275-C822-DD43-8BCF-DA9CF22D7FEC}" srcOrd="0" destOrd="0" presId="urn:microsoft.com/office/officeart/2005/8/layout/matrix1"/>
    <dgm:cxn modelId="{CD7B1D20-D2F9-2346-A173-2036AA61FA54}" type="presParOf" srcId="{B487D275-C822-DD43-8BCF-DA9CF22D7FEC}" destId="{D55B2134-569F-4A4B-B7BA-3F6C0CD1204F}" srcOrd="0" destOrd="0" presId="urn:microsoft.com/office/officeart/2005/8/layout/matrix1"/>
    <dgm:cxn modelId="{CEBC9372-47C3-A64F-81B6-FAEE61FE805D}" type="presParOf" srcId="{B487D275-C822-DD43-8BCF-DA9CF22D7FEC}" destId="{A9A91FBC-2501-9742-9DF5-ADCDCBF7EC79}" srcOrd="1" destOrd="0" presId="urn:microsoft.com/office/officeart/2005/8/layout/matrix1"/>
    <dgm:cxn modelId="{C1C87CD2-136A-4647-B9CF-C8F089645B11}" type="presParOf" srcId="{B487D275-C822-DD43-8BCF-DA9CF22D7FEC}" destId="{D96A9577-9E9B-0048-87FC-644C152D579A}" srcOrd="2" destOrd="0" presId="urn:microsoft.com/office/officeart/2005/8/layout/matrix1"/>
    <dgm:cxn modelId="{2D937997-866D-404A-B54F-B667DC604247}" type="presParOf" srcId="{B487D275-C822-DD43-8BCF-DA9CF22D7FEC}" destId="{4206379E-E804-9B41-B6A7-58BB27875467}" srcOrd="3" destOrd="0" presId="urn:microsoft.com/office/officeart/2005/8/layout/matrix1"/>
    <dgm:cxn modelId="{99985717-1C90-B944-A929-3DF317F56838}" type="presParOf" srcId="{B487D275-C822-DD43-8BCF-DA9CF22D7FEC}" destId="{50C65E97-FC63-B74B-B101-0BF4E94AF856}" srcOrd="4" destOrd="0" presId="urn:microsoft.com/office/officeart/2005/8/layout/matrix1"/>
    <dgm:cxn modelId="{F8770150-7AB6-F742-8D15-20FBED811798}" type="presParOf" srcId="{B487D275-C822-DD43-8BCF-DA9CF22D7FEC}" destId="{ABE5372F-7248-EE4C-8720-EA7C34253424}" srcOrd="5" destOrd="0" presId="urn:microsoft.com/office/officeart/2005/8/layout/matrix1"/>
    <dgm:cxn modelId="{83A83F84-EABF-B545-A91B-235CF10F0535}" type="presParOf" srcId="{B487D275-C822-DD43-8BCF-DA9CF22D7FEC}" destId="{C75E881C-5E79-D74D-AADF-341438A77403}" srcOrd="6" destOrd="0" presId="urn:microsoft.com/office/officeart/2005/8/layout/matrix1"/>
    <dgm:cxn modelId="{9BB5572D-B597-944D-B068-E194DA77301B}" type="presParOf" srcId="{B487D275-C822-DD43-8BCF-DA9CF22D7FEC}" destId="{FF285D03-A4DC-5F47-AC0F-F169ED70E7E9}" srcOrd="7" destOrd="0" presId="urn:microsoft.com/office/officeart/2005/8/layout/matrix1"/>
    <dgm:cxn modelId="{F0A61C6B-067F-1B4B-AAD5-8440F1B24CC9}" type="presParOf" srcId="{5C990952-C7C4-FB4D-AE84-09F748A27684}" destId="{6F67DC64-336A-314C-A46E-3D6CFC4D10B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D345D11-4C34-494A-8AA9-9BB93E457900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5D8AD2-055D-B84B-A141-8245FCBFD5F2}">
      <dgm:prSet phldrT="[Text]"/>
      <dgm:spPr/>
      <dgm:t>
        <a:bodyPr/>
        <a:lstStyle/>
        <a:p>
          <a:r>
            <a:rPr lang="en-US" dirty="0"/>
            <a:t>DTT</a:t>
          </a:r>
        </a:p>
      </dgm:t>
    </dgm:pt>
    <dgm:pt modelId="{ECDE53D4-38A8-9B4B-9D63-C06F8F995839}" type="parTrans" cxnId="{3199A2A3-3EE3-0845-A5AF-E3689850B9F8}">
      <dgm:prSet/>
      <dgm:spPr/>
      <dgm:t>
        <a:bodyPr/>
        <a:lstStyle/>
        <a:p>
          <a:endParaRPr lang="en-US"/>
        </a:p>
      </dgm:t>
    </dgm:pt>
    <dgm:pt modelId="{2E62BB96-0A6D-124D-AF9E-E726469BACF4}" type="sibTrans" cxnId="{3199A2A3-3EE3-0845-A5AF-E3689850B9F8}">
      <dgm:prSet/>
      <dgm:spPr/>
      <dgm:t>
        <a:bodyPr/>
        <a:lstStyle/>
        <a:p>
          <a:endParaRPr lang="en-US"/>
        </a:p>
      </dgm:t>
    </dgm:pt>
    <dgm:pt modelId="{38C16145-C767-3542-A5B0-ECF864E755C6}">
      <dgm:prSet phldrT="[Text]"/>
      <dgm:spPr/>
      <dgm:t>
        <a:bodyPr/>
        <a:lstStyle/>
        <a:p>
          <a:r>
            <a:rPr lang="en-US" dirty="0"/>
            <a:t>David </a:t>
          </a:r>
          <a:r>
            <a:rPr lang="en-US" dirty="0" err="1"/>
            <a:t>Reif</a:t>
          </a:r>
          <a:r>
            <a:rPr lang="en-US" dirty="0"/>
            <a:t>, PhD</a:t>
          </a:r>
        </a:p>
      </dgm:t>
    </dgm:pt>
    <dgm:pt modelId="{FC9BC0B0-F36E-7847-8337-286E39D254E3}" type="parTrans" cxnId="{567D76A0-5B37-D847-B83B-F017F613BC11}">
      <dgm:prSet/>
      <dgm:spPr/>
      <dgm:t>
        <a:bodyPr/>
        <a:lstStyle/>
        <a:p>
          <a:endParaRPr lang="en-US"/>
        </a:p>
      </dgm:t>
    </dgm:pt>
    <dgm:pt modelId="{1A082827-C515-654C-BAF0-96F08C1720A1}" type="sibTrans" cxnId="{567D76A0-5B37-D847-B83B-F017F613BC11}">
      <dgm:prSet/>
      <dgm:spPr/>
      <dgm:t>
        <a:bodyPr/>
        <a:lstStyle/>
        <a:p>
          <a:endParaRPr lang="en-US"/>
        </a:p>
      </dgm:t>
    </dgm:pt>
    <dgm:pt modelId="{12E41BA2-88BC-694B-88F9-F5B251984EBF}">
      <dgm:prSet phldrT="[Text]"/>
      <dgm:spPr/>
      <dgm:t>
        <a:bodyPr/>
        <a:lstStyle/>
        <a:p>
          <a:r>
            <a:rPr lang="en-US" dirty="0"/>
            <a:t>Skylar Marvel, PhD</a:t>
          </a:r>
        </a:p>
      </dgm:t>
    </dgm:pt>
    <dgm:pt modelId="{9ACEFE03-49DE-254D-B502-7EE97A1BC2B0}" type="parTrans" cxnId="{0689FC57-DE51-4548-9DE5-1A94C97C47DD}">
      <dgm:prSet/>
      <dgm:spPr/>
      <dgm:t>
        <a:bodyPr/>
        <a:lstStyle/>
        <a:p>
          <a:endParaRPr lang="en-US"/>
        </a:p>
      </dgm:t>
    </dgm:pt>
    <dgm:pt modelId="{87E32F10-B2E9-E54F-B81C-6B8AC86B6673}" type="sibTrans" cxnId="{0689FC57-DE51-4548-9DE5-1A94C97C47DD}">
      <dgm:prSet/>
      <dgm:spPr/>
      <dgm:t>
        <a:bodyPr/>
        <a:lstStyle/>
        <a:p>
          <a:endParaRPr lang="en-US"/>
        </a:p>
      </dgm:t>
    </dgm:pt>
    <dgm:pt modelId="{18C30521-7DB6-6845-8268-29DD98619000}">
      <dgm:prSet phldrT="[Text]"/>
      <dgm:spPr/>
      <dgm:t>
        <a:bodyPr/>
        <a:lstStyle/>
        <a:p>
          <a:r>
            <a:rPr lang="en-US" dirty="0"/>
            <a:t>Biostatistics and Comp Biology  </a:t>
          </a:r>
        </a:p>
      </dgm:t>
    </dgm:pt>
    <dgm:pt modelId="{94A9E27D-FD81-EA4A-B192-5CD6AC137D7D}" type="parTrans" cxnId="{C100561E-D294-D647-9076-305AF874B8C0}">
      <dgm:prSet/>
      <dgm:spPr/>
      <dgm:t>
        <a:bodyPr/>
        <a:lstStyle/>
        <a:p>
          <a:endParaRPr lang="en-US"/>
        </a:p>
      </dgm:t>
    </dgm:pt>
    <dgm:pt modelId="{0E2BA389-A2D2-254F-9A70-00CEC2823143}" type="sibTrans" cxnId="{C100561E-D294-D647-9076-305AF874B8C0}">
      <dgm:prSet/>
      <dgm:spPr/>
      <dgm:t>
        <a:bodyPr/>
        <a:lstStyle/>
        <a:p>
          <a:endParaRPr lang="en-US"/>
        </a:p>
      </dgm:t>
    </dgm:pt>
    <dgm:pt modelId="{948BA54B-55B4-2942-A285-67C2DD3C705A}">
      <dgm:prSet phldrT="[Text]"/>
      <dgm:spPr/>
      <dgm:t>
        <a:bodyPr/>
        <a:lstStyle/>
        <a:p>
          <a:r>
            <a:rPr lang="en-US" dirty="0"/>
            <a:t>SET group</a:t>
          </a:r>
        </a:p>
      </dgm:t>
    </dgm:pt>
    <dgm:pt modelId="{608F158B-CF17-084A-B582-A6FFCD75F689}" type="parTrans" cxnId="{632EB6A4-AEFC-7F40-9791-F9BA89C99106}">
      <dgm:prSet/>
      <dgm:spPr/>
      <dgm:t>
        <a:bodyPr/>
        <a:lstStyle/>
        <a:p>
          <a:endParaRPr lang="en-US"/>
        </a:p>
      </dgm:t>
    </dgm:pt>
    <dgm:pt modelId="{4C6C705B-CB60-6641-B529-5CF1A85D4C0F}" type="sibTrans" cxnId="{632EB6A4-AEFC-7F40-9791-F9BA89C99106}">
      <dgm:prSet/>
      <dgm:spPr/>
      <dgm:t>
        <a:bodyPr/>
        <a:lstStyle/>
        <a:p>
          <a:endParaRPr lang="en-US"/>
        </a:p>
      </dgm:t>
    </dgm:pt>
    <dgm:pt modelId="{D21017EE-685F-7E46-9BB6-662CB0E792D1}">
      <dgm:prSet phldrT="[Text]"/>
      <dgm:spPr/>
      <dgm:t>
        <a:bodyPr/>
        <a:lstStyle/>
        <a:p>
          <a:r>
            <a:rPr lang="en-US" dirty="0"/>
            <a:t>Daniel Zilber, PhD</a:t>
          </a:r>
        </a:p>
      </dgm:t>
    </dgm:pt>
    <dgm:pt modelId="{706B240D-2B39-A54C-9D48-7ACDE73EF2EC}" type="parTrans" cxnId="{1DD64580-19B8-2745-B607-5E08569F36C5}">
      <dgm:prSet/>
      <dgm:spPr/>
      <dgm:t>
        <a:bodyPr/>
        <a:lstStyle/>
        <a:p>
          <a:endParaRPr lang="en-US"/>
        </a:p>
      </dgm:t>
    </dgm:pt>
    <dgm:pt modelId="{10558AF4-385F-E54F-8EB9-A031C3286BD5}" type="sibTrans" cxnId="{1DD64580-19B8-2745-B607-5E08569F36C5}">
      <dgm:prSet/>
      <dgm:spPr/>
      <dgm:t>
        <a:bodyPr/>
        <a:lstStyle/>
        <a:p>
          <a:endParaRPr lang="en-US"/>
        </a:p>
      </dgm:t>
    </dgm:pt>
    <dgm:pt modelId="{9F660C09-A26A-5D43-B243-1124A31B790B}">
      <dgm:prSet phldrT="[Text]"/>
      <dgm:spPr/>
      <dgm:t>
        <a:bodyPr/>
        <a:lstStyle/>
        <a:p>
          <a:r>
            <a:rPr lang="en-US" dirty="0"/>
            <a:t>Insang Song, PhD</a:t>
          </a:r>
        </a:p>
      </dgm:t>
    </dgm:pt>
    <dgm:pt modelId="{D5788534-8E47-EC48-81DC-A328A4FF4414}" type="parTrans" cxnId="{95398CB4-17C9-8847-9C52-0407375A851A}">
      <dgm:prSet/>
      <dgm:spPr/>
      <dgm:t>
        <a:bodyPr/>
        <a:lstStyle/>
        <a:p>
          <a:endParaRPr lang="en-US"/>
        </a:p>
      </dgm:t>
    </dgm:pt>
    <dgm:pt modelId="{27813A1A-922A-C143-9650-0F6CC532B54A}" type="sibTrans" cxnId="{95398CB4-17C9-8847-9C52-0407375A851A}">
      <dgm:prSet/>
      <dgm:spPr/>
      <dgm:t>
        <a:bodyPr/>
        <a:lstStyle/>
        <a:p>
          <a:endParaRPr lang="en-US"/>
        </a:p>
      </dgm:t>
    </dgm:pt>
    <dgm:pt modelId="{5C00BDC8-753B-1840-A536-BE0EF4E6AA92}">
      <dgm:prSet phldrT="[Text]"/>
      <dgm:spPr/>
      <dgm:t>
        <a:bodyPr/>
        <a:lstStyle/>
        <a:p>
          <a:r>
            <a:rPr lang="en-US" dirty="0"/>
            <a:t>Mariana Alifa, PhD</a:t>
          </a:r>
        </a:p>
      </dgm:t>
    </dgm:pt>
    <dgm:pt modelId="{3518B566-A537-9147-A96A-C48BD40A6DBA}" type="parTrans" cxnId="{42857BB1-CAF8-984D-B41B-70AE3BACCAB4}">
      <dgm:prSet/>
      <dgm:spPr/>
      <dgm:t>
        <a:bodyPr/>
        <a:lstStyle/>
        <a:p>
          <a:endParaRPr lang="en-US"/>
        </a:p>
      </dgm:t>
    </dgm:pt>
    <dgm:pt modelId="{1822B5C7-87E8-F243-B285-667936A31ACE}" type="sibTrans" cxnId="{42857BB1-CAF8-984D-B41B-70AE3BACCAB4}">
      <dgm:prSet/>
      <dgm:spPr/>
      <dgm:t>
        <a:bodyPr/>
        <a:lstStyle/>
        <a:p>
          <a:endParaRPr lang="en-US"/>
        </a:p>
      </dgm:t>
    </dgm:pt>
    <dgm:pt modelId="{0D397C56-A1B4-A846-9AD8-E369E196EBFE}">
      <dgm:prSet phldrT="[Text]"/>
      <dgm:spPr/>
      <dgm:t>
        <a:bodyPr/>
        <a:lstStyle/>
        <a:p>
          <a:r>
            <a:rPr lang="en-US" dirty="0"/>
            <a:t>Ranadeep Daw, PhD</a:t>
          </a:r>
        </a:p>
      </dgm:t>
    </dgm:pt>
    <dgm:pt modelId="{4D6D8DA4-0386-BA4F-9407-EB7D54C7ABC8}" type="parTrans" cxnId="{E816A3EA-36CE-8245-91AE-6D0AAD622DE7}">
      <dgm:prSet/>
      <dgm:spPr/>
      <dgm:t>
        <a:bodyPr/>
        <a:lstStyle/>
        <a:p>
          <a:endParaRPr lang="en-US"/>
        </a:p>
      </dgm:t>
    </dgm:pt>
    <dgm:pt modelId="{A741B758-98E5-CC4A-9B0D-069758C9F628}" type="sibTrans" cxnId="{E816A3EA-36CE-8245-91AE-6D0AAD622DE7}">
      <dgm:prSet/>
      <dgm:spPr/>
      <dgm:t>
        <a:bodyPr/>
        <a:lstStyle/>
        <a:p>
          <a:endParaRPr lang="en-US"/>
        </a:p>
      </dgm:t>
    </dgm:pt>
    <dgm:pt modelId="{0730E9DF-3DE0-5245-9CDA-1DC425A1A4EA}">
      <dgm:prSet phldrT="[Text]"/>
      <dgm:spPr/>
      <dgm:t>
        <a:bodyPr/>
        <a:lstStyle/>
        <a:p>
          <a:r>
            <a:rPr lang="en-US" dirty="0"/>
            <a:t>Eva Marques, PhD</a:t>
          </a:r>
        </a:p>
      </dgm:t>
    </dgm:pt>
    <dgm:pt modelId="{02145F1E-FA9C-9045-9A50-A44EE795C824}" type="parTrans" cxnId="{28CDF87C-0360-0746-A2C6-1375D530DA80}">
      <dgm:prSet/>
      <dgm:spPr/>
      <dgm:t>
        <a:bodyPr/>
        <a:lstStyle/>
        <a:p>
          <a:endParaRPr lang="en-US"/>
        </a:p>
      </dgm:t>
    </dgm:pt>
    <dgm:pt modelId="{7A2C3E6F-CCD8-204B-870C-95CFB1501E0B}" type="sibTrans" cxnId="{28CDF87C-0360-0746-A2C6-1375D530DA80}">
      <dgm:prSet/>
      <dgm:spPr/>
      <dgm:t>
        <a:bodyPr/>
        <a:lstStyle/>
        <a:p>
          <a:endParaRPr lang="en-US"/>
        </a:p>
      </dgm:t>
    </dgm:pt>
    <dgm:pt modelId="{7DD6933E-53F8-4845-86D4-13A931C23867}">
      <dgm:prSet phldrT="[Text]"/>
      <dgm:spPr/>
      <dgm:t>
        <a:bodyPr/>
        <a:lstStyle/>
        <a:p>
          <a:r>
            <a:rPr lang="en-US" dirty="0"/>
            <a:t>Former members:</a:t>
          </a:r>
        </a:p>
      </dgm:t>
    </dgm:pt>
    <dgm:pt modelId="{7A7C8DFD-A94C-FA4D-9897-95B42A6F2E12}" type="parTrans" cxnId="{F1AF0E68-1E11-3D4C-A995-309363D6F12E}">
      <dgm:prSet/>
      <dgm:spPr/>
      <dgm:t>
        <a:bodyPr/>
        <a:lstStyle/>
        <a:p>
          <a:endParaRPr lang="en-US"/>
        </a:p>
      </dgm:t>
    </dgm:pt>
    <dgm:pt modelId="{C09BF598-DAF2-1249-8624-42EFCE07DD3A}" type="sibTrans" cxnId="{F1AF0E68-1E11-3D4C-A995-309363D6F12E}">
      <dgm:prSet/>
      <dgm:spPr/>
      <dgm:t>
        <a:bodyPr/>
        <a:lstStyle/>
        <a:p>
          <a:endParaRPr lang="en-US"/>
        </a:p>
      </dgm:t>
    </dgm:pt>
    <dgm:pt modelId="{8985CD55-2AF4-BA4A-8413-31C78246F1A0}">
      <dgm:prSet phldrT="[Text]"/>
      <dgm:spPr/>
      <dgm:t>
        <a:bodyPr/>
        <a:lstStyle/>
        <a:p>
          <a:r>
            <a:rPr lang="en-US" dirty="0"/>
            <a:t>Kristin Eccles, PhD</a:t>
          </a:r>
        </a:p>
      </dgm:t>
    </dgm:pt>
    <dgm:pt modelId="{6A6194C5-0DE3-4D4B-A84C-A8E08A70FCDB}" type="parTrans" cxnId="{C782432F-CC1B-A142-8F4E-57B49F15475B}">
      <dgm:prSet/>
      <dgm:spPr/>
      <dgm:t>
        <a:bodyPr/>
        <a:lstStyle/>
        <a:p>
          <a:endParaRPr lang="en-US"/>
        </a:p>
      </dgm:t>
    </dgm:pt>
    <dgm:pt modelId="{B066766D-F649-9240-8DF6-D7B4E9C58ED2}" type="sibTrans" cxnId="{C782432F-CC1B-A142-8F4E-57B49F15475B}">
      <dgm:prSet/>
      <dgm:spPr/>
      <dgm:t>
        <a:bodyPr/>
        <a:lstStyle/>
        <a:p>
          <a:endParaRPr lang="en-US"/>
        </a:p>
      </dgm:t>
    </dgm:pt>
    <dgm:pt modelId="{B31143CC-B486-4B43-BD84-593F76671516}">
      <dgm:prSet phldrT="[Text]"/>
      <dgm:spPr/>
      <dgm:t>
        <a:bodyPr/>
        <a:lstStyle/>
        <a:p>
          <a:r>
            <a:rPr lang="en-US" dirty="0"/>
            <a:t>Melissa Lowe, MS</a:t>
          </a:r>
        </a:p>
      </dgm:t>
    </dgm:pt>
    <dgm:pt modelId="{A1976177-7AA7-DB47-8A76-80617F770963}" type="parTrans" cxnId="{EEC8DE7F-7C97-D445-B039-D0464EE19272}">
      <dgm:prSet/>
      <dgm:spPr/>
      <dgm:t>
        <a:bodyPr/>
        <a:lstStyle/>
        <a:p>
          <a:endParaRPr lang="en-US"/>
        </a:p>
      </dgm:t>
    </dgm:pt>
    <dgm:pt modelId="{F4514C22-467D-9447-A6A7-E96296242523}" type="sibTrans" cxnId="{EEC8DE7F-7C97-D445-B039-D0464EE19272}">
      <dgm:prSet/>
      <dgm:spPr/>
      <dgm:t>
        <a:bodyPr/>
        <a:lstStyle/>
        <a:p>
          <a:endParaRPr lang="en-US"/>
        </a:p>
      </dgm:t>
    </dgm:pt>
    <dgm:pt modelId="{0172EE42-D0FA-854E-8D56-855F84B18341}">
      <dgm:prSet phldrT="[Text]"/>
      <dgm:spPr/>
      <dgm:t>
        <a:bodyPr/>
        <a:lstStyle/>
        <a:p>
          <a:r>
            <a:rPr lang="en-US" dirty="0"/>
            <a:t>Taylor Potter, BA</a:t>
          </a:r>
        </a:p>
      </dgm:t>
    </dgm:pt>
    <dgm:pt modelId="{C71CB43C-1FEE-2949-B31C-F03C3FEFA58E}" type="parTrans" cxnId="{B15067E5-59BF-F645-9795-E195858DD4A0}">
      <dgm:prSet/>
      <dgm:spPr/>
      <dgm:t>
        <a:bodyPr/>
        <a:lstStyle/>
        <a:p>
          <a:endParaRPr lang="en-US"/>
        </a:p>
      </dgm:t>
    </dgm:pt>
    <dgm:pt modelId="{69010F31-C26C-D941-9462-B53D5A69069E}" type="sibTrans" cxnId="{B15067E5-59BF-F645-9795-E195858DD4A0}">
      <dgm:prSet/>
      <dgm:spPr/>
      <dgm:t>
        <a:bodyPr/>
        <a:lstStyle/>
        <a:p>
          <a:endParaRPr lang="en-US"/>
        </a:p>
      </dgm:t>
    </dgm:pt>
    <dgm:pt modelId="{A084414D-FEDA-6449-9580-D3837587D0CB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3AB0686-2F4F-2842-B5C1-584982E45E8A}" type="sibTrans" cxnId="{7954FB1A-5A06-3E4A-984B-9623C47309AE}">
      <dgm:prSet/>
      <dgm:spPr/>
      <dgm:t>
        <a:bodyPr/>
        <a:lstStyle/>
        <a:p>
          <a:endParaRPr lang="en-US"/>
        </a:p>
      </dgm:t>
    </dgm:pt>
    <dgm:pt modelId="{51278627-CC09-644A-BFA5-563775F1469B}" type="parTrans" cxnId="{7954FB1A-5A06-3E4A-984B-9623C47309AE}">
      <dgm:prSet/>
      <dgm:spPr/>
      <dgm:t>
        <a:bodyPr/>
        <a:lstStyle/>
        <a:p>
          <a:endParaRPr lang="en-US"/>
        </a:p>
      </dgm:t>
    </dgm:pt>
    <dgm:pt modelId="{500C13A0-05B3-B04A-A835-F4D6D177720D}">
      <dgm:prSet phldrT="[Text]"/>
      <dgm:spPr/>
      <dgm:t>
        <a:bodyPr/>
        <a:lstStyle/>
        <a:p>
          <a:r>
            <a:rPr lang="en-US" dirty="0"/>
            <a:t>Alison </a:t>
          </a:r>
          <a:r>
            <a:rPr lang="en-US" dirty="0" err="1"/>
            <a:t>Motsinger-Reif</a:t>
          </a:r>
          <a:r>
            <a:rPr lang="en-US" dirty="0"/>
            <a:t>, PhD</a:t>
          </a:r>
        </a:p>
      </dgm:t>
    </dgm:pt>
    <dgm:pt modelId="{4362CEBD-61C0-1B4F-838A-5453719ED6CE}" type="parTrans" cxnId="{E2900DD5-6C52-C649-A5FB-4C37B4EBD0D8}">
      <dgm:prSet/>
      <dgm:spPr/>
      <dgm:t>
        <a:bodyPr/>
        <a:lstStyle/>
        <a:p>
          <a:endParaRPr lang="en-US"/>
        </a:p>
      </dgm:t>
    </dgm:pt>
    <dgm:pt modelId="{6601E5A0-56ED-5747-AA8C-0FC930A9043C}" type="sibTrans" cxnId="{E2900DD5-6C52-C649-A5FB-4C37B4EBD0D8}">
      <dgm:prSet/>
      <dgm:spPr/>
      <dgm:t>
        <a:bodyPr/>
        <a:lstStyle/>
        <a:p>
          <a:endParaRPr lang="en-US"/>
        </a:p>
      </dgm:t>
    </dgm:pt>
    <dgm:pt modelId="{1BE70060-5E40-5949-9CC1-AE198A026EE6}">
      <dgm:prSet phldrT="[Text]"/>
      <dgm:spPr/>
      <dgm:t>
        <a:bodyPr/>
        <a:lstStyle/>
        <a:p>
          <a:endParaRPr lang="en-US" dirty="0"/>
        </a:p>
      </dgm:t>
    </dgm:pt>
    <dgm:pt modelId="{A446EBF5-3A1E-0C4C-8A57-BE65C2FB7FBC}" type="parTrans" cxnId="{A0FAAE1D-391C-7A4C-8296-B4953841977E}">
      <dgm:prSet/>
      <dgm:spPr/>
      <dgm:t>
        <a:bodyPr/>
        <a:lstStyle/>
        <a:p>
          <a:endParaRPr lang="en-US"/>
        </a:p>
      </dgm:t>
    </dgm:pt>
    <dgm:pt modelId="{07F4A1C9-4FDE-304A-B590-CD5D771AEAC4}" type="sibTrans" cxnId="{A0FAAE1D-391C-7A4C-8296-B4953841977E}">
      <dgm:prSet/>
      <dgm:spPr/>
      <dgm:t>
        <a:bodyPr/>
        <a:lstStyle/>
        <a:p>
          <a:endParaRPr lang="en-US"/>
        </a:p>
      </dgm:t>
    </dgm:pt>
    <dgm:pt modelId="{AFA0C572-99E5-4C48-85AD-9B059A03756E}">
      <dgm:prSet phldrT="[Text]"/>
      <dgm:spPr/>
      <dgm:t>
        <a:bodyPr/>
        <a:lstStyle/>
        <a:p>
          <a:endParaRPr lang="en-US" dirty="0"/>
        </a:p>
      </dgm:t>
    </dgm:pt>
    <dgm:pt modelId="{85F42799-4CFB-FD42-AD70-4CAD6056A2F9}" type="parTrans" cxnId="{7C07186D-E3F2-4047-9B56-24F6D5008CC7}">
      <dgm:prSet/>
      <dgm:spPr/>
      <dgm:t>
        <a:bodyPr/>
        <a:lstStyle/>
        <a:p>
          <a:endParaRPr lang="en-US"/>
        </a:p>
      </dgm:t>
    </dgm:pt>
    <dgm:pt modelId="{B614F88B-EA31-F546-99CF-A27679A74510}" type="sibTrans" cxnId="{7C07186D-E3F2-4047-9B56-24F6D5008CC7}">
      <dgm:prSet/>
      <dgm:spPr/>
      <dgm:t>
        <a:bodyPr/>
        <a:lstStyle/>
        <a:p>
          <a:endParaRPr lang="en-US"/>
        </a:p>
      </dgm:t>
    </dgm:pt>
    <dgm:pt modelId="{0BC3E95A-4066-0C45-97DF-3502456E8868}">
      <dgm:prSet phldrT="[Text]"/>
      <dgm:spPr/>
      <dgm:t>
        <a:bodyPr/>
        <a:lstStyle/>
        <a:p>
          <a:endParaRPr lang="en-US" dirty="0"/>
        </a:p>
      </dgm:t>
    </dgm:pt>
    <dgm:pt modelId="{CCB9D631-6A32-D44A-94FF-9CCDC515E939}" type="parTrans" cxnId="{97197C3E-E549-E941-B06A-A0CF84F6FBF2}">
      <dgm:prSet/>
      <dgm:spPr/>
      <dgm:t>
        <a:bodyPr/>
        <a:lstStyle/>
        <a:p>
          <a:endParaRPr lang="en-US"/>
        </a:p>
      </dgm:t>
    </dgm:pt>
    <dgm:pt modelId="{B33E3E13-7E5C-C941-830A-5D00C2BE5DF6}" type="sibTrans" cxnId="{97197C3E-E549-E941-B06A-A0CF84F6FBF2}">
      <dgm:prSet/>
      <dgm:spPr/>
      <dgm:t>
        <a:bodyPr/>
        <a:lstStyle/>
        <a:p>
          <a:endParaRPr lang="en-US"/>
        </a:p>
      </dgm:t>
    </dgm:pt>
    <dgm:pt modelId="{C1FEC25A-E2E4-CF43-8A88-4DF2CB0D1E4E}">
      <dgm:prSet phldrT="[Text]"/>
      <dgm:spPr/>
      <dgm:t>
        <a:bodyPr/>
        <a:lstStyle/>
        <a:p>
          <a:endParaRPr lang="en-US" dirty="0"/>
        </a:p>
      </dgm:t>
    </dgm:pt>
    <dgm:pt modelId="{F172105B-091E-B94A-8005-147707A04099}" type="parTrans" cxnId="{568241B4-5072-DE4E-AB63-D246CB754638}">
      <dgm:prSet/>
      <dgm:spPr/>
      <dgm:t>
        <a:bodyPr/>
        <a:lstStyle/>
        <a:p>
          <a:endParaRPr lang="en-US"/>
        </a:p>
      </dgm:t>
    </dgm:pt>
    <dgm:pt modelId="{CE48812B-D876-E044-91D8-8F722F65C908}" type="sibTrans" cxnId="{568241B4-5072-DE4E-AB63-D246CB754638}">
      <dgm:prSet/>
      <dgm:spPr/>
      <dgm:t>
        <a:bodyPr/>
        <a:lstStyle/>
        <a:p>
          <a:endParaRPr lang="en-US"/>
        </a:p>
      </dgm:t>
    </dgm:pt>
    <dgm:pt modelId="{D31FAE32-BACF-F248-B15F-5104C354D3AB}">
      <dgm:prSet phldrT="[Text]"/>
      <dgm:spPr/>
      <dgm:t>
        <a:bodyPr/>
        <a:lstStyle/>
        <a:p>
          <a:r>
            <a:rPr lang="en-US" dirty="0"/>
            <a:t>Mitchell </a:t>
          </a:r>
          <a:r>
            <a:rPr lang="en-US" dirty="0" err="1"/>
            <a:t>Manware</a:t>
          </a:r>
          <a:r>
            <a:rPr lang="en-US" dirty="0"/>
            <a:t>, MS</a:t>
          </a:r>
        </a:p>
      </dgm:t>
    </dgm:pt>
    <dgm:pt modelId="{3F2F580B-9C74-EC4D-B554-0163A6EAD691}" type="parTrans" cxnId="{B0466034-63C1-C04C-9AAA-A4A9D676F922}">
      <dgm:prSet/>
      <dgm:spPr/>
      <dgm:t>
        <a:bodyPr/>
        <a:lstStyle/>
        <a:p>
          <a:endParaRPr lang="en-US"/>
        </a:p>
      </dgm:t>
    </dgm:pt>
    <dgm:pt modelId="{ED594E60-A154-AE4D-AB79-494B384D36EE}" type="sibTrans" cxnId="{B0466034-63C1-C04C-9AAA-A4A9D676F922}">
      <dgm:prSet/>
      <dgm:spPr/>
      <dgm:t>
        <a:bodyPr/>
        <a:lstStyle/>
        <a:p>
          <a:endParaRPr lang="en-US"/>
        </a:p>
      </dgm:t>
    </dgm:pt>
    <dgm:pt modelId="{3279BB18-6311-7543-8103-7DFA2DB5C9D9}" type="pres">
      <dgm:prSet presAssocID="{1D345D11-4C34-494A-8AA9-9BB93E457900}" presName="Name0" presStyleCnt="0">
        <dgm:presLayoutVars>
          <dgm:dir/>
          <dgm:animLvl val="lvl"/>
          <dgm:resizeHandles val="exact"/>
        </dgm:presLayoutVars>
      </dgm:prSet>
      <dgm:spPr/>
    </dgm:pt>
    <dgm:pt modelId="{76209C83-0BC5-1E47-BFBB-0AAB3DD9D251}" type="pres">
      <dgm:prSet presAssocID="{948BA54B-55B4-2942-A285-67C2DD3C705A}" presName="composite" presStyleCnt="0"/>
      <dgm:spPr/>
    </dgm:pt>
    <dgm:pt modelId="{E307D2C3-4527-E845-BE99-7815F2E163EC}" type="pres">
      <dgm:prSet presAssocID="{948BA54B-55B4-2942-A285-67C2DD3C705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98F56F2-3AB3-3743-A8E6-2B4A4196189C}" type="pres">
      <dgm:prSet presAssocID="{948BA54B-55B4-2942-A285-67C2DD3C705A}" presName="desTx" presStyleLbl="alignAccFollowNode1" presStyleIdx="0" presStyleCnt="3">
        <dgm:presLayoutVars>
          <dgm:bulletEnabled val="1"/>
        </dgm:presLayoutVars>
      </dgm:prSet>
      <dgm:spPr/>
    </dgm:pt>
    <dgm:pt modelId="{05582CA8-AA4A-0147-A850-489A7B4584FF}" type="pres">
      <dgm:prSet presAssocID="{4C6C705B-CB60-6641-B529-5CF1A85D4C0F}" presName="space" presStyleCnt="0"/>
      <dgm:spPr/>
    </dgm:pt>
    <dgm:pt modelId="{939A5B7E-DA2A-9948-A42D-858FBB39ABFF}" type="pres">
      <dgm:prSet presAssocID="{CD5D8AD2-055D-B84B-A141-8245FCBFD5F2}" presName="composite" presStyleCnt="0"/>
      <dgm:spPr/>
    </dgm:pt>
    <dgm:pt modelId="{A8478591-F48A-BD46-AB3E-7ACB16FC4E9D}" type="pres">
      <dgm:prSet presAssocID="{CD5D8AD2-055D-B84B-A141-8245FCBFD5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D549B5E-AB0E-1941-8229-286050BA7983}" type="pres">
      <dgm:prSet presAssocID="{CD5D8AD2-055D-B84B-A141-8245FCBFD5F2}" presName="desTx" presStyleLbl="alignAccFollowNode1" presStyleIdx="1" presStyleCnt="3">
        <dgm:presLayoutVars>
          <dgm:bulletEnabled val="1"/>
        </dgm:presLayoutVars>
      </dgm:prSet>
      <dgm:spPr/>
    </dgm:pt>
    <dgm:pt modelId="{A1D55EE3-2357-284D-8BBE-312011591B2D}" type="pres">
      <dgm:prSet presAssocID="{2E62BB96-0A6D-124D-AF9E-E726469BACF4}" presName="space" presStyleCnt="0"/>
      <dgm:spPr/>
    </dgm:pt>
    <dgm:pt modelId="{0BD7A1E9-1912-9446-8287-36D64BE7E241}" type="pres">
      <dgm:prSet presAssocID="{18C30521-7DB6-6845-8268-29DD98619000}" presName="composite" presStyleCnt="0"/>
      <dgm:spPr/>
    </dgm:pt>
    <dgm:pt modelId="{8575D451-7726-C94E-9F69-3BEBFEC2B7D4}" type="pres">
      <dgm:prSet presAssocID="{18C30521-7DB6-6845-8268-29DD98619000}" presName="parTx" presStyleLbl="alignNode1" presStyleIdx="2" presStyleCnt="3" custLinFactX="-13457" custLinFactY="100000" custLinFactNeighborX="-100000" custLinFactNeighborY="159253">
        <dgm:presLayoutVars>
          <dgm:chMax val="0"/>
          <dgm:chPref val="0"/>
          <dgm:bulletEnabled val="1"/>
        </dgm:presLayoutVars>
      </dgm:prSet>
      <dgm:spPr/>
    </dgm:pt>
    <dgm:pt modelId="{762D19F5-ED81-A54A-9D4D-35FF27C7670B}" type="pres">
      <dgm:prSet presAssocID="{18C30521-7DB6-6845-8268-29DD98619000}" presName="desTx" presStyleLbl="alignAccFollowNode1" presStyleIdx="2" presStyleCnt="3" custLinFactX="10053" custLinFactNeighborX="100000" custLinFactNeighborY="2277">
        <dgm:presLayoutVars>
          <dgm:bulletEnabled val="1"/>
        </dgm:presLayoutVars>
      </dgm:prSet>
      <dgm:spPr/>
    </dgm:pt>
  </dgm:ptLst>
  <dgm:cxnLst>
    <dgm:cxn modelId="{7954FB1A-5A06-3E4A-984B-9623C47309AE}" srcId="{18C30521-7DB6-6845-8268-29DD98619000}" destId="{A084414D-FEDA-6449-9580-D3837587D0CB}" srcOrd="0" destOrd="0" parTransId="{51278627-CC09-644A-BFA5-563775F1469B}" sibTransId="{B3AB0686-2F4F-2842-B5C1-584982E45E8A}"/>
    <dgm:cxn modelId="{A0FAAE1D-391C-7A4C-8296-B4953841977E}" srcId="{CD5D8AD2-055D-B84B-A141-8245FCBFD5F2}" destId="{1BE70060-5E40-5949-9CC1-AE198A026EE6}" srcOrd="2" destOrd="0" parTransId="{A446EBF5-3A1E-0C4C-8A57-BE65C2FB7FBC}" sibTransId="{07F4A1C9-4FDE-304A-B590-CD5D771AEAC4}"/>
    <dgm:cxn modelId="{C100561E-D294-D647-9076-305AF874B8C0}" srcId="{1D345D11-4C34-494A-8AA9-9BB93E457900}" destId="{18C30521-7DB6-6845-8268-29DD98619000}" srcOrd="2" destOrd="0" parTransId="{94A9E27D-FD81-EA4A-B192-5CD6AC137D7D}" sibTransId="{0E2BA389-A2D2-254F-9A70-00CEC2823143}"/>
    <dgm:cxn modelId="{363FC227-9686-D044-98F1-97F6C21B11AA}" type="presOf" srcId="{38C16145-C767-3542-A5B0-ECF864E755C6}" destId="{8D549B5E-AB0E-1941-8229-286050BA7983}" srcOrd="0" destOrd="0" presId="urn:microsoft.com/office/officeart/2005/8/layout/hList1"/>
    <dgm:cxn modelId="{4A8A352C-C27E-544B-8F71-7AC81B62B106}" type="presOf" srcId="{7DD6933E-53F8-4845-86D4-13A931C23867}" destId="{E98F56F2-3AB3-3743-A8E6-2B4A4196189C}" srcOrd="0" destOrd="6" presId="urn:microsoft.com/office/officeart/2005/8/layout/hList1"/>
    <dgm:cxn modelId="{C782432F-CC1B-A142-8F4E-57B49F15475B}" srcId="{7DD6933E-53F8-4845-86D4-13A931C23867}" destId="{8985CD55-2AF4-BA4A-8413-31C78246F1A0}" srcOrd="0" destOrd="0" parTransId="{6A6194C5-0DE3-4D4B-A84C-A8E08A70FCDB}" sibTransId="{B066766D-F649-9240-8DF6-D7B4E9C58ED2}"/>
    <dgm:cxn modelId="{997CD230-79D1-8C4F-83F5-8B75FA7E4B4C}" type="presOf" srcId="{0172EE42-D0FA-854E-8D56-855F84B18341}" destId="{E98F56F2-3AB3-3743-A8E6-2B4A4196189C}" srcOrd="0" destOrd="9" presId="urn:microsoft.com/office/officeart/2005/8/layout/hList1"/>
    <dgm:cxn modelId="{B0466034-63C1-C04C-9AAA-A4A9D676F922}" srcId="{948BA54B-55B4-2942-A285-67C2DD3C705A}" destId="{D31FAE32-BACF-F248-B15F-5104C354D3AB}" srcOrd="5" destOrd="0" parTransId="{3F2F580B-9C74-EC4D-B554-0163A6EAD691}" sibTransId="{ED594E60-A154-AE4D-AB79-494B384D36EE}"/>
    <dgm:cxn modelId="{1728203A-E463-3245-9D1D-A169C055D850}" type="presOf" srcId="{D31FAE32-BACF-F248-B15F-5104C354D3AB}" destId="{E98F56F2-3AB3-3743-A8E6-2B4A4196189C}" srcOrd="0" destOrd="5" presId="urn:microsoft.com/office/officeart/2005/8/layout/hList1"/>
    <dgm:cxn modelId="{97197C3E-E549-E941-B06A-A0CF84F6FBF2}" srcId="{CD5D8AD2-055D-B84B-A141-8245FCBFD5F2}" destId="{0BC3E95A-4066-0C45-97DF-3502456E8868}" srcOrd="4" destOrd="0" parTransId="{CCB9D631-6A32-D44A-94FF-9CCDC515E939}" sibTransId="{B33E3E13-7E5C-C941-830A-5D00C2BE5DF6}"/>
    <dgm:cxn modelId="{09565242-D2A9-1D40-BDB2-0BDA51DF83FA}" type="presOf" srcId="{AFA0C572-99E5-4C48-85AD-9B059A03756E}" destId="{8D549B5E-AB0E-1941-8229-286050BA7983}" srcOrd="0" destOrd="3" presId="urn:microsoft.com/office/officeart/2005/8/layout/hList1"/>
    <dgm:cxn modelId="{4582E542-B50A-0B4B-87C4-E4D2A27BD893}" type="presOf" srcId="{8985CD55-2AF4-BA4A-8413-31C78246F1A0}" destId="{E98F56F2-3AB3-3743-A8E6-2B4A4196189C}" srcOrd="0" destOrd="7" presId="urn:microsoft.com/office/officeart/2005/8/layout/hList1"/>
    <dgm:cxn modelId="{0689FC57-DE51-4548-9DE5-1A94C97C47DD}" srcId="{CD5D8AD2-055D-B84B-A141-8245FCBFD5F2}" destId="{12E41BA2-88BC-694B-88F9-F5B251984EBF}" srcOrd="1" destOrd="0" parTransId="{9ACEFE03-49DE-254D-B502-7EE97A1BC2B0}" sibTransId="{87E32F10-B2E9-E54F-B81C-6B8AC86B6673}"/>
    <dgm:cxn modelId="{5398F55C-420D-3845-819D-C467BD92A8B2}" type="presOf" srcId="{1D345D11-4C34-494A-8AA9-9BB93E457900}" destId="{3279BB18-6311-7543-8103-7DFA2DB5C9D9}" srcOrd="0" destOrd="0" presId="urn:microsoft.com/office/officeart/2005/8/layout/hList1"/>
    <dgm:cxn modelId="{EB58F063-92E7-F249-9CE7-3AB98EC65325}" type="presOf" srcId="{500C13A0-05B3-B04A-A835-F4D6D177720D}" destId="{8D549B5E-AB0E-1941-8229-286050BA7983}" srcOrd="0" destOrd="6" presId="urn:microsoft.com/office/officeart/2005/8/layout/hList1"/>
    <dgm:cxn modelId="{F1AF0E68-1E11-3D4C-A995-309363D6F12E}" srcId="{948BA54B-55B4-2942-A285-67C2DD3C705A}" destId="{7DD6933E-53F8-4845-86D4-13A931C23867}" srcOrd="6" destOrd="0" parTransId="{7A7C8DFD-A94C-FA4D-9897-95B42A6F2E12}" sibTransId="{C09BF598-DAF2-1249-8624-42EFCE07DD3A}"/>
    <dgm:cxn modelId="{7C07186D-E3F2-4047-9B56-24F6D5008CC7}" srcId="{CD5D8AD2-055D-B84B-A141-8245FCBFD5F2}" destId="{AFA0C572-99E5-4C48-85AD-9B059A03756E}" srcOrd="3" destOrd="0" parTransId="{85F42799-4CFB-FD42-AD70-4CAD6056A2F9}" sibTransId="{B614F88B-EA31-F546-99CF-A27679A74510}"/>
    <dgm:cxn modelId="{BEEFE676-D25E-834F-8BBD-1AE1041043BB}" type="presOf" srcId="{0BC3E95A-4066-0C45-97DF-3502456E8868}" destId="{8D549B5E-AB0E-1941-8229-286050BA7983}" srcOrd="0" destOrd="4" presId="urn:microsoft.com/office/officeart/2005/8/layout/hList1"/>
    <dgm:cxn modelId="{28CDF87C-0360-0746-A2C6-1375D530DA80}" srcId="{948BA54B-55B4-2942-A285-67C2DD3C705A}" destId="{0730E9DF-3DE0-5245-9CDA-1DC425A1A4EA}" srcOrd="4" destOrd="0" parTransId="{02145F1E-FA9C-9045-9A50-A44EE795C824}" sibTransId="{7A2C3E6F-CCD8-204B-870C-95CFB1501E0B}"/>
    <dgm:cxn modelId="{F4EBAE7F-BB57-5045-8387-4A2AF3DBF5A7}" type="presOf" srcId="{1BE70060-5E40-5949-9CC1-AE198A026EE6}" destId="{8D549B5E-AB0E-1941-8229-286050BA7983}" srcOrd="0" destOrd="2" presId="urn:microsoft.com/office/officeart/2005/8/layout/hList1"/>
    <dgm:cxn modelId="{EEC8DE7F-7C97-D445-B039-D0464EE19272}" srcId="{7DD6933E-53F8-4845-86D4-13A931C23867}" destId="{B31143CC-B486-4B43-BD84-593F76671516}" srcOrd="1" destOrd="0" parTransId="{A1976177-7AA7-DB47-8A76-80617F770963}" sibTransId="{F4514C22-467D-9447-A6A7-E96296242523}"/>
    <dgm:cxn modelId="{1DD64580-19B8-2745-B607-5E08569F36C5}" srcId="{948BA54B-55B4-2942-A285-67C2DD3C705A}" destId="{D21017EE-685F-7E46-9BB6-662CB0E792D1}" srcOrd="0" destOrd="0" parTransId="{706B240D-2B39-A54C-9D48-7ACDE73EF2EC}" sibTransId="{10558AF4-385F-E54F-8EB9-A031C3286BD5}"/>
    <dgm:cxn modelId="{2AB9E78B-EDC4-7E4D-B8ED-225FB1908C35}" type="presOf" srcId="{12E41BA2-88BC-694B-88F9-F5B251984EBF}" destId="{8D549B5E-AB0E-1941-8229-286050BA7983}" srcOrd="0" destOrd="1" presId="urn:microsoft.com/office/officeart/2005/8/layout/hList1"/>
    <dgm:cxn modelId="{F9416091-E3AA-1D41-A173-07EB311A48CA}" type="presOf" srcId="{18C30521-7DB6-6845-8268-29DD98619000}" destId="{8575D451-7726-C94E-9F69-3BEBFEC2B7D4}" srcOrd="0" destOrd="0" presId="urn:microsoft.com/office/officeart/2005/8/layout/hList1"/>
    <dgm:cxn modelId="{B3A8FA91-7FF7-DC47-B6F6-C594EA82D478}" type="presOf" srcId="{0D397C56-A1B4-A846-9AD8-E369E196EBFE}" destId="{E98F56F2-3AB3-3743-A8E6-2B4A4196189C}" srcOrd="0" destOrd="3" presId="urn:microsoft.com/office/officeart/2005/8/layout/hList1"/>
    <dgm:cxn modelId="{3303B396-DE28-5C4C-AD00-D035CC374882}" type="presOf" srcId="{0730E9DF-3DE0-5245-9CDA-1DC425A1A4EA}" destId="{E98F56F2-3AB3-3743-A8E6-2B4A4196189C}" srcOrd="0" destOrd="4" presId="urn:microsoft.com/office/officeart/2005/8/layout/hList1"/>
    <dgm:cxn modelId="{F987EF9E-3163-F74C-A6C3-15C82127FFDF}" type="presOf" srcId="{5C00BDC8-753B-1840-A536-BE0EF4E6AA92}" destId="{E98F56F2-3AB3-3743-A8E6-2B4A4196189C}" srcOrd="0" destOrd="2" presId="urn:microsoft.com/office/officeart/2005/8/layout/hList1"/>
    <dgm:cxn modelId="{3296139F-F23C-7847-83B3-DD02F8D2A444}" type="presOf" srcId="{A084414D-FEDA-6449-9580-D3837587D0CB}" destId="{762D19F5-ED81-A54A-9D4D-35FF27C7670B}" srcOrd="0" destOrd="0" presId="urn:microsoft.com/office/officeart/2005/8/layout/hList1"/>
    <dgm:cxn modelId="{567D76A0-5B37-D847-B83B-F017F613BC11}" srcId="{CD5D8AD2-055D-B84B-A141-8245FCBFD5F2}" destId="{38C16145-C767-3542-A5B0-ECF864E755C6}" srcOrd="0" destOrd="0" parTransId="{FC9BC0B0-F36E-7847-8337-286E39D254E3}" sibTransId="{1A082827-C515-654C-BAF0-96F08C1720A1}"/>
    <dgm:cxn modelId="{3199A2A3-3EE3-0845-A5AF-E3689850B9F8}" srcId="{1D345D11-4C34-494A-8AA9-9BB93E457900}" destId="{CD5D8AD2-055D-B84B-A141-8245FCBFD5F2}" srcOrd="1" destOrd="0" parTransId="{ECDE53D4-38A8-9B4B-9D63-C06F8F995839}" sibTransId="{2E62BB96-0A6D-124D-AF9E-E726469BACF4}"/>
    <dgm:cxn modelId="{632EB6A4-AEFC-7F40-9791-F9BA89C99106}" srcId="{1D345D11-4C34-494A-8AA9-9BB93E457900}" destId="{948BA54B-55B4-2942-A285-67C2DD3C705A}" srcOrd="0" destOrd="0" parTransId="{608F158B-CF17-084A-B582-A6FFCD75F689}" sibTransId="{4C6C705B-CB60-6641-B529-5CF1A85D4C0F}"/>
    <dgm:cxn modelId="{CC4AC0A4-E299-6E46-BD6A-D9A62D09E07D}" type="presOf" srcId="{9F660C09-A26A-5D43-B243-1124A31B790B}" destId="{E98F56F2-3AB3-3743-A8E6-2B4A4196189C}" srcOrd="0" destOrd="1" presId="urn:microsoft.com/office/officeart/2005/8/layout/hList1"/>
    <dgm:cxn modelId="{D3AAADA6-DC9F-0E46-B835-2BF76CE441B4}" type="presOf" srcId="{CD5D8AD2-055D-B84B-A141-8245FCBFD5F2}" destId="{A8478591-F48A-BD46-AB3E-7ACB16FC4E9D}" srcOrd="0" destOrd="0" presId="urn:microsoft.com/office/officeart/2005/8/layout/hList1"/>
    <dgm:cxn modelId="{90CD09AF-371A-9F4F-B55A-49AEEDE3286D}" type="presOf" srcId="{D21017EE-685F-7E46-9BB6-662CB0E792D1}" destId="{E98F56F2-3AB3-3743-A8E6-2B4A4196189C}" srcOrd="0" destOrd="0" presId="urn:microsoft.com/office/officeart/2005/8/layout/hList1"/>
    <dgm:cxn modelId="{3A3486B0-9C43-134C-B2B8-E05E77EFBE44}" type="presOf" srcId="{948BA54B-55B4-2942-A285-67C2DD3C705A}" destId="{E307D2C3-4527-E845-BE99-7815F2E163EC}" srcOrd="0" destOrd="0" presId="urn:microsoft.com/office/officeart/2005/8/layout/hList1"/>
    <dgm:cxn modelId="{42857BB1-CAF8-984D-B41B-70AE3BACCAB4}" srcId="{948BA54B-55B4-2942-A285-67C2DD3C705A}" destId="{5C00BDC8-753B-1840-A536-BE0EF4E6AA92}" srcOrd="2" destOrd="0" parTransId="{3518B566-A537-9147-A96A-C48BD40A6DBA}" sibTransId="{1822B5C7-87E8-F243-B285-667936A31ACE}"/>
    <dgm:cxn modelId="{568241B4-5072-DE4E-AB63-D246CB754638}" srcId="{CD5D8AD2-055D-B84B-A141-8245FCBFD5F2}" destId="{C1FEC25A-E2E4-CF43-8A88-4DF2CB0D1E4E}" srcOrd="5" destOrd="0" parTransId="{F172105B-091E-B94A-8005-147707A04099}" sibTransId="{CE48812B-D876-E044-91D8-8F722F65C908}"/>
    <dgm:cxn modelId="{95398CB4-17C9-8847-9C52-0407375A851A}" srcId="{948BA54B-55B4-2942-A285-67C2DD3C705A}" destId="{9F660C09-A26A-5D43-B243-1124A31B790B}" srcOrd="1" destOrd="0" parTransId="{D5788534-8E47-EC48-81DC-A328A4FF4414}" sibTransId="{27813A1A-922A-C143-9650-0F6CC532B54A}"/>
    <dgm:cxn modelId="{D38F45B6-A3E8-B24F-969D-0D4FBD369C77}" type="presOf" srcId="{C1FEC25A-E2E4-CF43-8A88-4DF2CB0D1E4E}" destId="{8D549B5E-AB0E-1941-8229-286050BA7983}" srcOrd="0" destOrd="5" presId="urn:microsoft.com/office/officeart/2005/8/layout/hList1"/>
    <dgm:cxn modelId="{E2900DD5-6C52-C649-A5FB-4C37B4EBD0D8}" srcId="{CD5D8AD2-055D-B84B-A141-8245FCBFD5F2}" destId="{500C13A0-05B3-B04A-A835-F4D6D177720D}" srcOrd="6" destOrd="0" parTransId="{4362CEBD-61C0-1B4F-838A-5453719ED6CE}" sibTransId="{6601E5A0-56ED-5747-AA8C-0FC930A9043C}"/>
    <dgm:cxn modelId="{B15067E5-59BF-F645-9795-E195858DD4A0}" srcId="{7DD6933E-53F8-4845-86D4-13A931C23867}" destId="{0172EE42-D0FA-854E-8D56-855F84B18341}" srcOrd="2" destOrd="0" parTransId="{C71CB43C-1FEE-2949-B31C-F03C3FEFA58E}" sibTransId="{69010F31-C26C-D941-9462-B53D5A69069E}"/>
    <dgm:cxn modelId="{E816A3EA-36CE-8245-91AE-6D0AAD622DE7}" srcId="{948BA54B-55B4-2942-A285-67C2DD3C705A}" destId="{0D397C56-A1B4-A846-9AD8-E369E196EBFE}" srcOrd="3" destOrd="0" parTransId="{4D6D8DA4-0386-BA4F-9407-EB7D54C7ABC8}" sibTransId="{A741B758-98E5-CC4A-9B0D-069758C9F628}"/>
    <dgm:cxn modelId="{8B16C3F1-E0DE-2B4D-8495-94FC60BC0940}" type="presOf" srcId="{B31143CC-B486-4B43-BD84-593F76671516}" destId="{E98F56F2-3AB3-3743-A8E6-2B4A4196189C}" srcOrd="0" destOrd="8" presId="urn:microsoft.com/office/officeart/2005/8/layout/hList1"/>
    <dgm:cxn modelId="{800CE71D-58E0-B747-B32B-4C18078E18D5}" type="presParOf" srcId="{3279BB18-6311-7543-8103-7DFA2DB5C9D9}" destId="{76209C83-0BC5-1E47-BFBB-0AAB3DD9D251}" srcOrd="0" destOrd="0" presId="urn:microsoft.com/office/officeart/2005/8/layout/hList1"/>
    <dgm:cxn modelId="{160C7883-3548-D34B-B29D-44E89FD73A79}" type="presParOf" srcId="{76209C83-0BC5-1E47-BFBB-0AAB3DD9D251}" destId="{E307D2C3-4527-E845-BE99-7815F2E163EC}" srcOrd="0" destOrd="0" presId="urn:microsoft.com/office/officeart/2005/8/layout/hList1"/>
    <dgm:cxn modelId="{F20EABCB-6F42-5B4D-8C3E-958E524DC3C5}" type="presParOf" srcId="{76209C83-0BC5-1E47-BFBB-0AAB3DD9D251}" destId="{E98F56F2-3AB3-3743-A8E6-2B4A4196189C}" srcOrd="1" destOrd="0" presId="urn:microsoft.com/office/officeart/2005/8/layout/hList1"/>
    <dgm:cxn modelId="{EDAC106F-169C-C74B-9A86-A313E25236AD}" type="presParOf" srcId="{3279BB18-6311-7543-8103-7DFA2DB5C9D9}" destId="{05582CA8-AA4A-0147-A850-489A7B4584FF}" srcOrd="1" destOrd="0" presId="urn:microsoft.com/office/officeart/2005/8/layout/hList1"/>
    <dgm:cxn modelId="{5A5DF49F-A791-794F-8821-A219479E6D2F}" type="presParOf" srcId="{3279BB18-6311-7543-8103-7DFA2DB5C9D9}" destId="{939A5B7E-DA2A-9948-A42D-858FBB39ABFF}" srcOrd="2" destOrd="0" presId="urn:microsoft.com/office/officeart/2005/8/layout/hList1"/>
    <dgm:cxn modelId="{941007FB-FB99-4943-981C-55AE005DB177}" type="presParOf" srcId="{939A5B7E-DA2A-9948-A42D-858FBB39ABFF}" destId="{A8478591-F48A-BD46-AB3E-7ACB16FC4E9D}" srcOrd="0" destOrd="0" presId="urn:microsoft.com/office/officeart/2005/8/layout/hList1"/>
    <dgm:cxn modelId="{458CB519-04F2-9A44-8498-FC6CD5B25443}" type="presParOf" srcId="{939A5B7E-DA2A-9948-A42D-858FBB39ABFF}" destId="{8D549B5E-AB0E-1941-8229-286050BA7983}" srcOrd="1" destOrd="0" presId="urn:microsoft.com/office/officeart/2005/8/layout/hList1"/>
    <dgm:cxn modelId="{3FEEAF17-6332-6B41-A5A9-7549570E4F09}" type="presParOf" srcId="{3279BB18-6311-7543-8103-7DFA2DB5C9D9}" destId="{A1D55EE3-2357-284D-8BBE-312011591B2D}" srcOrd="3" destOrd="0" presId="urn:microsoft.com/office/officeart/2005/8/layout/hList1"/>
    <dgm:cxn modelId="{69AFE8D4-21BC-3043-A635-7CD21E665564}" type="presParOf" srcId="{3279BB18-6311-7543-8103-7DFA2DB5C9D9}" destId="{0BD7A1E9-1912-9446-8287-36D64BE7E241}" srcOrd="4" destOrd="0" presId="urn:microsoft.com/office/officeart/2005/8/layout/hList1"/>
    <dgm:cxn modelId="{7698DF42-4EEC-BD46-8629-D9A62F296925}" type="presParOf" srcId="{0BD7A1E9-1912-9446-8287-36D64BE7E241}" destId="{8575D451-7726-C94E-9F69-3BEBFEC2B7D4}" srcOrd="0" destOrd="0" presId="urn:microsoft.com/office/officeart/2005/8/layout/hList1"/>
    <dgm:cxn modelId="{76855670-61CE-B64F-8AB6-59D707E1BF01}" type="presParOf" srcId="{0BD7A1E9-1912-9446-8287-36D64BE7E241}" destId="{762D19F5-ED81-A54A-9D4D-35FF27C767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912F20-4108-8B41-A04B-DA268C29F178}" type="doc">
      <dgm:prSet loTypeId="urn:microsoft.com/office/officeart/2005/8/layout/l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907776-2519-6641-B016-7AD2C81D8F8F}">
      <dgm:prSet phldrT="[Text]"/>
      <dgm:spPr/>
      <dgm:t>
        <a:bodyPr/>
        <a:lstStyle/>
        <a:p>
          <a:r>
            <a:rPr lang="en-US" dirty="0"/>
            <a:t>GeoTox</a:t>
          </a:r>
        </a:p>
      </dgm:t>
    </dgm:pt>
    <dgm:pt modelId="{57CDFD53-1767-C641-B91E-1FE3FC446A79}" type="parTrans" cxnId="{DB1CB63C-E67D-6240-AD26-16C90B7BEE72}">
      <dgm:prSet/>
      <dgm:spPr/>
      <dgm:t>
        <a:bodyPr/>
        <a:lstStyle/>
        <a:p>
          <a:endParaRPr lang="en-US"/>
        </a:p>
      </dgm:t>
    </dgm:pt>
    <dgm:pt modelId="{EEA7D390-BA9F-8E48-8689-04C29CFE428E}" type="sibTrans" cxnId="{DB1CB63C-E67D-6240-AD26-16C90B7BEE72}">
      <dgm:prSet/>
      <dgm:spPr/>
      <dgm:t>
        <a:bodyPr/>
        <a:lstStyle/>
        <a:p>
          <a:endParaRPr lang="en-US"/>
        </a:p>
      </dgm:t>
    </dgm:pt>
    <dgm:pt modelId="{CCD145CC-0F97-C94A-92E7-C30755D751CE}">
      <dgm:prSet phldrT="[Text]"/>
      <dgm:spPr/>
      <dgm:t>
        <a:bodyPr/>
        <a:lstStyle/>
        <a:p>
          <a:r>
            <a:rPr lang="en-US" dirty="0"/>
            <a:t>Computational Best Practices</a:t>
          </a:r>
        </a:p>
      </dgm:t>
    </dgm:pt>
    <dgm:pt modelId="{A84F0C4F-1E67-A447-BD9C-0CB5E5820997}" type="parTrans" cxnId="{6739F7A4-8289-4649-8C7C-C9426AA15061}">
      <dgm:prSet/>
      <dgm:spPr/>
      <dgm:t>
        <a:bodyPr/>
        <a:lstStyle/>
        <a:p>
          <a:endParaRPr lang="en-US"/>
        </a:p>
      </dgm:t>
    </dgm:pt>
    <dgm:pt modelId="{4561506F-D140-0C4F-BD31-13DA34367A42}" type="sibTrans" cxnId="{6739F7A4-8289-4649-8C7C-C9426AA15061}">
      <dgm:prSet/>
      <dgm:spPr/>
      <dgm:t>
        <a:bodyPr/>
        <a:lstStyle/>
        <a:p>
          <a:endParaRPr lang="en-US"/>
        </a:p>
      </dgm:t>
    </dgm:pt>
    <dgm:pt modelId="{51EFE686-DE13-F24B-B2E1-C711FDA7CF6F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08BF8450-6D5A-6049-A80E-C6C4DED4434B}" type="parTrans" cxnId="{F9058064-A383-3443-8465-522594F61576}">
      <dgm:prSet/>
      <dgm:spPr/>
      <dgm:t>
        <a:bodyPr/>
        <a:lstStyle/>
        <a:p>
          <a:endParaRPr lang="en-US"/>
        </a:p>
      </dgm:t>
    </dgm:pt>
    <dgm:pt modelId="{30D28610-87A3-2148-826B-F3C0EF378E22}" type="sibTrans" cxnId="{F9058064-A383-3443-8465-522594F61576}">
      <dgm:prSet/>
      <dgm:spPr/>
      <dgm:t>
        <a:bodyPr/>
        <a:lstStyle/>
        <a:p>
          <a:endParaRPr lang="en-US"/>
        </a:p>
      </dgm:t>
    </dgm:pt>
    <dgm:pt modelId="{CCA90BB3-2299-8447-8BE0-122FEF332C82}">
      <dgm:prSet phldrT="[Text]"/>
      <dgm:spPr/>
      <dgm:t>
        <a:bodyPr/>
        <a:lstStyle/>
        <a:p>
          <a:r>
            <a:rPr lang="en-US" dirty="0"/>
            <a:t>Exposomics</a:t>
          </a:r>
        </a:p>
      </dgm:t>
    </dgm:pt>
    <dgm:pt modelId="{77CF01E5-A369-BE4D-809F-CBED6DADABD5}" type="parTrans" cxnId="{CDB8405B-EF23-8244-92D2-4A1EDA9B38A8}">
      <dgm:prSet/>
      <dgm:spPr/>
      <dgm:t>
        <a:bodyPr/>
        <a:lstStyle/>
        <a:p>
          <a:endParaRPr lang="en-US"/>
        </a:p>
      </dgm:t>
    </dgm:pt>
    <dgm:pt modelId="{4A7236F4-A76C-704E-9999-7EF9336B4081}" type="sibTrans" cxnId="{CDB8405B-EF23-8244-92D2-4A1EDA9B38A8}">
      <dgm:prSet/>
      <dgm:spPr/>
      <dgm:t>
        <a:bodyPr/>
        <a:lstStyle/>
        <a:p>
          <a:endParaRPr lang="en-US"/>
        </a:p>
      </dgm:t>
    </dgm:pt>
    <dgm:pt modelId="{DD6F9B31-0EE5-1B42-AD43-296E20E926BC}">
      <dgm:prSet phldrT="[Text]"/>
      <dgm:spPr/>
      <dgm:t>
        <a:bodyPr/>
        <a:lstStyle/>
        <a:p>
          <a:pPr algn="l"/>
          <a:r>
            <a:rPr lang="en-US" b="1" i="1" dirty="0"/>
            <a:t>A</a:t>
          </a:r>
          <a:r>
            <a:rPr lang="en-US" dirty="0"/>
            <a:t>dverse </a:t>
          </a:r>
          <a:r>
            <a:rPr lang="en-US" b="1" i="1" dirty="0"/>
            <a:t>O</a:t>
          </a:r>
          <a:r>
            <a:rPr lang="en-US" dirty="0"/>
            <a:t>utcome </a:t>
          </a:r>
          <a:r>
            <a:rPr lang="en-US" b="1" i="1" dirty="0"/>
            <a:t>P</a:t>
          </a:r>
          <a:r>
            <a:rPr lang="en-US" dirty="0"/>
            <a:t>athways </a:t>
          </a:r>
        </a:p>
      </dgm:t>
    </dgm:pt>
    <dgm:pt modelId="{3DC9DDC1-D95F-E24B-ACD3-E0E3F3BE027F}" type="parTrans" cxnId="{EBC31979-1A52-AE40-A7E2-875CE2B6A1B1}">
      <dgm:prSet/>
      <dgm:spPr/>
      <dgm:t>
        <a:bodyPr/>
        <a:lstStyle/>
        <a:p>
          <a:endParaRPr lang="en-US"/>
        </a:p>
      </dgm:t>
    </dgm:pt>
    <dgm:pt modelId="{66DD9801-E251-714D-B70B-0BC46AA29BC8}" type="sibTrans" cxnId="{EBC31979-1A52-AE40-A7E2-875CE2B6A1B1}">
      <dgm:prSet/>
      <dgm:spPr/>
      <dgm:t>
        <a:bodyPr/>
        <a:lstStyle/>
        <a:p>
          <a:endParaRPr lang="en-US"/>
        </a:p>
      </dgm:t>
    </dgm:pt>
    <dgm:pt modelId="{D4DA1C10-37DB-A84C-957C-4B271A938AC4}">
      <dgm:prSet phldrT="[Text]"/>
      <dgm:spPr/>
      <dgm:t>
        <a:bodyPr/>
        <a:lstStyle/>
        <a:p>
          <a:r>
            <a:rPr lang="en-US" dirty="0"/>
            <a:t>Framework</a:t>
          </a:r>
        </a:p>
      </dgm:t>
    </dgm:pt>
    <dgm:pt modelId="{1586A2BE-BEBF-0D43-A1D8-F07DA4CE9B43}" type="parTrans" cxnId="{859132E6-8E91-9742-B886-D35C996959B4}">
      <dgm:prSet/>
      <dgm:spPr/>
      <dgm:t>
        <a:bodyPr/>
        <a:lstStyle/>
        <a:p>
          <a:endParaRPr lang="en-US"/>
        </a:p>
      </dgm:t>
    </dgm:pt>
    <dgm:pt modelId="{D30EADA5-A085-3A47-AA4E-B92D48B683B4}" type="sibTrans" cxnId="{859132E6-8E91-9742-B886-D35C996959B4}">
      <dgm:prSet/>
      <dgm:spPr/>
      <dgm:t>
        <a:bodyPr/>
        <a:lstStyle/>
        <a:p>
          <a:endParaRPr lang="en-US"/>
        </a:p>
      </dgm:t>
    </dgm:pt>
    <dgm:pt modelId="{EAFC5E36-E1CD-2343-8636-090BD5F1F8AE}">
      <dgm:prSet phldrT="[Text]"/>
      <dgm:spPr/>
      <dgm:t>
        <a:bodyPr/>
        <a:lstStyle/>
        <a:p>
          <a:r>
            <a:rPr lang="en-US" dirty="0"/>
            <a:t>Case Study with Air Pollutant</a:t>
          </a:r>
        </a:p>
      </dgm:t>
    </dgm:pt>
    <dgm:pt modelId="{4BA3FBF5-399A-D444-B448-2ADEDCB599E2}" type="parTrans" cxnId="{33E833AD-8CDC-C248-9C85-8A7D4BA4E957}">
      <dgm:prSet/>
      <dgm:spPr/>
      <dgm:t>
        <a:bodyPr/>
        <a:lstStyle/>
        <a:p>
          <a:endParaRPr lang="en-US"/>
        </a:p>
      </dgm:t>
    </dgm:pt>
    <dgm:pt modelId="{0FDD05D7-964D-F046-916A-FEBD5B1BAF74}" type="sibTrans" cxnId="{33E833AD-8CDC-C248-9C85-8A7D4BA4E957}">
      <dgm:prSet/>
      <dgm:spPr/>
      <dgm:t>
        <a:bodyPr/>
        <a:lstStyle/>
        <a:p>
          <a:endParaRPr lang="en-US"/>
        </a:p>
      </dgm:t>
    </dgm:pt>
    <dgm:pt modelId="{2E5A2B81-92A3-384A-A9E7-7204274CD5DB}">
      <dgm:prSet phldrT="[Text]"/>
      <dgm:spPr/>
      <dgm:t>
        <a:bodyPr/>
        <a:lstStyle/>
        <a:p>
          <a:r>
            <a:rPr lang="en-US" dirty="0"/>
            <a:t>What the </a:t>
          </a:r>
          <a:r>
            <a:rPr lang="en-US" dirty="0" err="1"/>
            <a:t>SETgroup</a:t>
          </a:r>
          <a:r>
            <a:rPr lang="en-US" dirty="0"/>
            <a:t> is doing thus far</a:t>
          </a:r>
        </a:p>
      </dgm:t>
    </dgm:pt>
    <dgm:pt modelId="{8475A4EF-209F-A54C-A923-A8EDF7E4093B}" type="parTrans" cxnId="{2F4A509C-B8FE-5649-B834-AE4F2A6E8994}">
      <dgm:prSet/>
      <dgm:spPr/>
      <dgm:t>
        <a:bodyPr/>
        <a:lstStyle/>
        <a:p>
          <a:endParaRPr lang="en-US"/>
        </a:p>
      </dgm:t>
    </dgm:pt>
    <dgm:pt modelId="{AE520ABD-9DE5-DD4C-A803-FB7402DE83E2}" type="sibTrans" cxnId="{2F4A509C-B8FE-5649-B834-AE4F2A6E8994}">
      <dgm:prSet/>
      <dgm:spPr/>
      <dgm:t>
        <a:bodyPr/>
        <a:lstStyle/>
        <a:p>
          <a:endParaRPr lang="en-US"/>
        </a:p>
      </dgm:t>
    </dgm:pt>
    <dgm:pt modelId="{D620245D-2F64-D947-A93E-FBB83509B294}">
      <dgm:prSet phldrT="[Text]"/>
      <dgm:spPr/>
      <dgm:t>
        <a:bodyPr/>
        <a:lstStyle/>
        <a:p>
          <a:r>
            <a:rPr lang="en-US" dirty="0"/>
            <a:t>Best Practices for </a:t>
          </a:r>
          <a:r>
            <a:rPr lang="en-US" dirty="0" err="1"/>
            <a:t>Envr</a:t>
          </a:r>
          <a:r>
            <a:rPr lang="en-US" dirty="0"/>
            <a:t> Health</a:t>
          </a:r>
        </a:p>
      </dgm:t>
    </dgm:pt>
    <dgm:pt modelId="{30D887EB-BBF8-5C41-B790-F0DB0FBE5213}" type="parTrans" cxnId="{0DA9763C-D010-F442-B3AF-CED869B188D0}">
      <dgm:prSet/>
      <dgm:spPr/>
      <dgm:t>
        <a:bodyPr/>
        <a:lstStyle/>
        <a:p>
          <a:endParaRPr lang="en-US"/>
        </a:p>
      </dgm:t>
    </dgm:pt>
    <dgm:pt modelId="{4F466964-06E2-404C-9263-D543941A85D2}" type="sibTrans" cxnId="{0DA9763C-D010-F442-B3AF-CED869B188D0}">
      <dgm:prSet/>
      <dgm:spPr/>
      <dgm:t>
        <a:bodyPr/>
        <a:lstStyle/>
        <a:p>
          <a:endParaRPr lang="en-US"/>
        </a:p>
      </dgm:t>
    </dgm:pt>
    <dgm:pt modelId="{440F1221-74DA-3349-AF4D-677C8C00A495}" type="pres">
      <dgm:prSet presAssocID="{1A912F20-4108-8B41-A04B-DA268C29F17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F38CB15-D80F-C242-8830-1DE110CE1FAE}" type="pres">
      <dgm:prSet presAssocID="{51EFE686-DE13-F24B-B2E1-C711FDA7CF6F}" presName="horFlow" presStyleCnt="0"/>
      <dgm:spPr/>
    </dgm:pt>
    <dgm:pt modelId="{FE3BD2B7-D4E7-BD49-87FE-5EBAF5A8A63D}" type="pres">
      <dgm:prSet presAssocID="{51EFE686-DE13-F24B-B2E1-C711FDA7CF6F}" presName="bigChev" presStyleLbl="node1" presStyleIdx="0" presStyleCnt="3"/>
      <dgm:spPr/>
    </dgm:pt>
    <dgm:pt modelId="{206CBCBF-904D-F24B-AD00-E7AD395B5510}" type="pres">
      <dgm:prSet presAssocID="{77CF01E5-A369-BE4D-809F-CBED6DADABD5}" presName="parTrans" presStyleCnt="0"/>
      <dgm:spPr/>
    </dgm:pt>
    <dgm:pt modelId="{ED1FC8D8-F579-F84C-A20C-0B22A5E15FD9}" type="pres">
      <dgm:prSet presAssocID="{CCA90BB3-2299-8447-8BE0-122FEF332C82}" presName="node" presStyleLbl="alignAccFollowNode1" presStyleIdx="0" presStyleCnt="6">
        <dgm:presLayoutVars>
          <dgm:bulletEnabled val="1"/>
        </dgm:presLayoutVars>
      </dgm:prSet>
      <dgm:spPr/>
    </dgm:pt>
    <dgm:pt modelId="{4AAE5D29-C490-BF41-9196-E2EF7D28E6B2}" type="pres">
      <dgm:prSet presAssocID="{4A7236F4-A76C-704E-9999-7EF9336B4081}" presName="sibTrans" presStyleCnt="0"/>
      <dgm:spPr/>
    </dgm:pt>
    <dgm:pt modelId="{D66DD16B-1438-0046-A20E-2F79C2A57A3B}" type="pres">
      <dgm:prSet presAssocID="{DD6F9B31-0EE5-1B42-AD43-296E20E926BC}" presName="node" presStyleLbl="alignAccFollowNode1" presStyleIdx="1" presStyleCnt="6">
        <dgm:presLayoutVars>
          <dgm:bulletEnabled val="1"/>
        </dgm:presLayoutVars>
      </dgm:prSet>
      <dgm:spPr/>
    </dgm:pt>
    <dgm:pt modelId="{457629CF-C68F-4145-A76D-496767575881}" type="pres">
      <dgm:prSet presAssocID="{51EFE686-DE13-F24B-B2E1-C711FDA7CF6F}" presName="vSp" presStyleCnt="0"/>
      <dgm:spPr/>
    </dgm:pt>
    <dgm:pt modelId="{85439067-3689-5740-A9FD-E1A58BB56BFD}" type="pres">
      <dgm:prSet presAssocID="{3B907776-2519-6641-B016-7AD2C81D8F8F}" presName="horFlow" presStyleCnt="0"/>
      <dgm:spPr/>
    </dgm:pt>
    <dgm:pt modelId="{BA456403-3771-A94F-8ABD-0CE3F0AB8713}" type="pres">
      <dgm:prSet presAssocID="{3B907776-2519-6641-B016-7AD2C81D8F8F}" presName="bigChev" presStyleLbl="node1" presStyleIdx="1" presStyleCnt="3"/>
      <dgm:spPr/>
    </dgm:pt>
    <dgm:pt modelId="{78EA539E-1931-A841-ADC5-E8CE7009A36E}" type="pres">
      <dgm:prSet presAssocID="{1586A2BE-BEBF-0D43-A1D8-F07DA4CE9B43}" presName="parTrans" presStyleCnt="0"/>
      <dgm:spPr/>
    </dgm:pt>
    <dgm:pt modelId="{E1567D6D-6FA6-3C46-88D1-0B08EF3FB6F0}" type="pres">
      <dgm:prSet presAssocID="{D4DA1C10-37DB-A84C-957C-4B271A938AC4}" presName="node" presStyleLbl="alignAccFollowNode1" presStyleIdx="2" presStyleCnt="6">
        <dgm:presLayoutVars>
          <dgm:bulletEnabled val="1"/>
        </dgm:presLayoutVars>
      </dgm:prSet>
      <dgm:spPr/>
    </dgm:pt>
    <dgm:pt modelId="{24224F0F-C86C-1244-B768-50E57AF3BB66}" type="pres">
      <dgm:prSet presAssocID="{D30EADA5-A085-3A47-AA4E-B92D48B683B4}" presName="sibTrans" presStyleCnt="0"/>
      <dgm:spPr/>
    </dgm:pt>
    <dgm:pt modelId="{CDF4A1FD-1052-0540-9FDC-878B6A922857}" type="pres">
      <dgm:prSet presAssocID="{EAFC5E36-E1CD-2343-8636-090BD5F1F8AE}" presName="node" presStyleLbl="alignAccFollowNode1" presStyleIdx="3" presStyleCnt="6">
        <dgm:presLayoutVars>
          <dgm:bulletEnabled val="1"/>
        </dgm:presLayoutVars>
      </dgm:prSet>
      <dgm:spPr/>
    </dgm:pt>
    <dgm:pt modelId="{4233E5C1-822E-F84B-9246-581B49986617}" type="pres">
      <dgm:prSet presAssocID="{3B907776-2519-6641-B016-7AD2C81D8F8F}" presName="vSp" presStyleCnt="0"/>
      <dgm:spPr/>
    </dgm:pt>
    <dgm:pt modelId="{3F048CF5-D39D-234F-B47B-6F37FD484595}" type="pres">
      <dgm:prSet presAssocID="{CCD145CC-0F97-C94A-92E7-C30755D751CE}" presName="horFlow" presStyleCnt="0"/>
      <dgm:spPr/>
    </dgm:pt>
    <dgm:pt modelId="{EB2B7D1B-420B-8B44-953F-4228DC026264}" type="pres">
      <dgm:prSet presAssocID="{CCD145CC-0F97-C94A-92E7-C30755D751CE}" presName="bigChev" presStyleLbl="node1" presStyleIdx="2" presStyleCnt="3"/>
      <dgm:spPr/>
    </dgm:pt>
    <dgm:pt modelId="{DD130AD6-55E4-E443-A41E-09A70AA52B67}" type="pres">
      <dgm:prSet presAssocID="{8475A4EF-209F-A54C-A923-A8EDF7E4093B}" presName="parTrans" presStyleCnt="0"/>
      <dgm:spPr/>
    </dgm:pt>
    <dgm:pt modelId="{46400E35-8952-6C42-AC74-DD0CEA8D05C6}" type="pres">
      <dgm:prSet presAssocID="{2E5A2B81-92A3-384A-A9E7-7204274CD5DB}" presName="node" presStyleLbl="alignAccFollowNode1" presStyleIdx="4" presStyleCnt="6">
        <dgm:presLayoutVars>
          <dgm:bulletEnabled val="1"/>
        </dgm:presLayoutVars>
      </dgm:prSet>
      <dgm:spPr/>
    </dgm:pt>
    <dgm:pt modelId="{C7AC3644-98A1-EE44-B188-80BB64E15AD1}" type="pres">
      <dgm:prSet presAssocID="{AE520ABD-9DE5-DD4C-A803-FB7402DE83E2}" presName="sibTrans" presStyleCnt="0"/>
      <dgm:spPr/>
    </dgm:pt>
    <dgm:pt modelId="{207AD8C6-C758-864D-A7D4-ADAA3C88DAF4}" type="pres">
      <dgm:prSet presAssocID="{D620245D-2F64-D947-A93E-FBB83509B294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8A390314-6381-5E4E-AAF6-6C072B593464}" type="presOf" srcId="{3B907776-2519-6641-B016-7AD2C81D8F8F}" destId="{BA456403-3771-A94F-8ABD-0CE3F0AB8713}" srcOrd="0" destOrd="0" presId="urn:microsoft.com/office/officeart/2005/8/layout/lProcess3"/>
    <dgm:cxn modelId="{3970021F-94C9-4048-B50D-C0197D2D3BF6}" type="presOf" srcId="{1A912F20-4108-8B41-A04B-DA268C29F178}" destId="{440F1221-74DA-3349-AF4D-677C8C00A495}" srcOrd="0" destOrd="0" presId="urn:microsoft.com/office/officeart/2005/8/layout/lProcess3"/>
    <dgm:cxn modelId="{CABE5426-44E8-0A46-9673-FF21E34E55F3}" type="presOf" srcId="{D620245D-2F64-D947-A93E-FBB83509B294}" destId="{207AD8C6-C758-864D-A7D4-ADAA3C88DAF4}" srcOrd="0" destOrd="0" presId="urn:microsoft.com/office/officeart/2005/8/layout/lProcess3"/>
    <dgm:cxn modelId="{0DA9763C-D010-F442-B3AF-CED869B188D0}" srcId="{CCD145CC-0F97-C94A-92E7-C30755D751CE}" destId="{D620245D-2F64-D947-A93E-FBB83509B294}" srcOrd="1" destOrd="0" parTransId="{30D887EB-BBF8-5C41-B790-F0DB0FBE5213}" sibTransId="{4F466964-06E2-404C-9263-D543941A85D2}"/>
    <dgm:cxn modelId="{DB1CB63C-E67D-6240-AD26-16C90B7BEE72}" srcId="{1A912F20-4108-8B41-A04B-DA268C29F178}" destId="{3B907776-2519-6641-B016-7AD2C81D8F8F}" srcOrd="1" destOrd="0" parTransId="{57CDFD53-1767-C641-B91E-1FE3FC446A79}" sibTransId="{EEA7D390-BA9F-8E48-8689-04C29CFE428E}"/>
    <dgm:cxn modelId="{CDB8405B-EF23-8244-92D2-4A1EDA9B38A8}" srcId="{51EFE686-DE13-F24B-B2E1-C711FDA7CF6F}" destId="{CCA90BB3-2299-8447-8BE0-122FEF332C82}" srcOrd="0" destOrd="0" parTransId="{77CF01E5-A369-BE4D-809F-CBED6DADABD5}" sibTransId="{4A7236F4-A76C-704E-9999-7EF9336B4081}"/>
    <dgm:cxn modelId="{F9058064-A383-3443-8465-522594F61576}" srcId="{1A912F20-4108-8B41-A04B-DA268C29F178}" destId="{51EFE686-DE13-F24B-B2E1-C711FDA7CF6F}" srcOrd="0" destOrd="0" parTransId="{08BF8450-6D5A-6049-A80E-C6C4DED4434B}" sibTransId="{30D28610-87A3-2148-826B-F3C0EF378E22}"/>
    <dgm:cxn modelId="{E2550265-BC8E-7E4B-A4E4-EA3BF714607D}" type="presOf" srcId="{EAFC5E36-E1CD-2343-8636-090BD5F1F8AE}" destId="{CDF4A1FD-1052-0540-9FDC-878B6A922857}" srcOrd="0" destOrd="0" presId="urn:microsoft.com/office/officeart/2005/8/layout/lProcess3"/>
    <dgm:cxn modelId="{C31A9C6A-13EF-A84B-B646-6CA588A3A60F}" type="presOf" srcId="{D4DA1C10-37DB-A84C-957C-4B271A938AC4}" destId="{E1567D6D-6FA6-3C46-88D1-0B08EF3FB6F0}" srcOrd="0" destOrd="0" presId="urn:microsoft.com/office/officeart/2005/8/layout/lProcess3"/>
    <dgm:cxn modelId="{9FFD3875-132C-EF47-A141-F6A6A16D648F}" type="presOf" srcId="{2E5A2B81-92A3-384A-A9E7-7204274CD5DB}" destId="{46400E35-8952-6C42-AC74-DD0CEA8D05C6}" srcOrd="0" destOrd="0" presId="urn:microsoft.com/office/officeart/2005/8/layout/lProcess3"/>
    <dgm:cxn modelId="{EBC31979-1A52-AE40-A7E2-875CE2B6A1B1}" srcId="{51EFE686-DE13-F24B-B2E1-C711FDA7CF6F}" destId="{DD6F9B31-0EE5-1B42-AD43-296E20E926BC}" srcOrd="1" destOrd="0" parTransId="{3DC9DDC1-D95F-E24B-ACD3-E0E3F3BE027F}" sibTransId="{66DD9801-E251-714D-B70B-0BC46AA29BC8}"/>
    <dgm:cxn modelId="{56D07789-1690-3443-9389-ED830A99BD5D}" type="presOf" srcId="{CCA90BB3-2299-8447-8BE0-122FEF332C82}" destId="{ED1FC8D8-F579-F84C-A20C-0B22A5E15FD9}" srcOrd="0" destOrd="0" presId="urn:microsoft.com/office/officeart/2005/8/layout/lProcess3"/>
    <dgm:cxn modelId="{2F4A509C-B8FE-5649-B834-AE4F2A6E8994}" srcId="{CCD145CC-0F97-C94A-92E7-C30755D751CE}" destId="{2E5A2B81-92A3-384A-A9E7-7204274CD5DB}" srcOrd="0" destOrd="0" parTransId="{8475A4EF-209F-A54C-A923-A8EDF7E4093B}" sibTransId="{AE520ABD-9DE5-DD4C-A803-FB7402DE83E2}"/>
    <dgm:cxn modelId="{A81C2C9D-77EC-3045-9E07-60F6313F57A5}" type="presOf" srcId="{51EFE686-DE13-F24B-B2E1-C711FDA7CF6F}" destId="{FE3BD2B7-D4E7-BD49-87FE-5EBAF5A8A63D}" srcOrd="0" destOrd="0" presId="urn:microsoft.com/office/officeart/2005/8/layout/lProcess3"/>
    <dgm:cxn modelId="{6739F7A4-8289-4649-8C7C-C9426AA15061}" srcId="{1A912F20-4108-8B41-A04B-DA268C29F178}" destId="{CCD145CC-0F97-C94A-92E7-C30755D751CE}" srcOrd="2" destOrd="0" parTransId="{A84F0C4F-1E67-A447-BD9C-0CB5E5820997}" sibTransId="{4561506F-D140-0C4F-BD31-13DA34367A42}"/>
    <dgm:cxn modelId="{33E833AD-8CDC-C248-9C85-8A7D4BA4E957}" srcId="{3B907776-2519-6641-B016-7AD2C81D8F8F}" destId="{EAFC5E36-E1CD-2343-8636-090BD5F1F8AE}" srcOrd="1" destOrd="0" parTransId="{4BA3FBF5-399A-D444-B448-2ADEDCB599E2}" sibTransId="{0FDD05D7-964D-F046-916A-FEBD5B1BAF74}"/>
    <dgm:cxn modelId="{B2D2BFD0-51EA-2542-B196-C8F0CC68F4FB}" type="presOf" srcId="{CCD145CC-0F97-C94A-92E7-C30755D751CE}" destId="{EB2B7D1B-420B-8B44-953F-4228DC026264}" srcOrd="0" destOrd="0" presId="urn:microsoft.com/office/officeart/2005/8/layout/lProcess3"/>
    <dgm:cxn modelId="{F9850AE5-8CB1-7947-99C5-25AC5B78200A}" type="presOf" srcId="{DD6F9B31-0EE5-1B42-AD43-296E20E926BC}" destId="{D66DD16B-1438-0046-A20E-2F79C2A57A3B}" srcOrd="0" destOrd="0" presId="urn:microsoft.com/office/officeart/2005/8/layout/lProcess3"/>
    <dgm:cxn modelId="{859132E6-8E91-9742-B886-D35C996959B4}" srcId="{3B907776-2519-6641-B016-7AD2C81D8F8F}" destId="{D4DA1C10-37DB-A84C-957C-4B271A938AC4}" srcOrd="0" destOrd="0" parTransId="{1586A2BE-BEBF-0D43-A1D8-F07DA4CE9B43}" sibTransId="{D30EADA5-A085-3A47-AA4E-B92D48B683B4}"/>
    <dgm:cxn modelId="{D158ABAF-64A7-8544-8B08-6CBD731C8548}" type="presParOf" srcId="{440F1221-74DA-3349-AF4D-677C8C00A495}" destId="{2F38CB15-D80F-C242-8830-1DE110CE1FAE}" srcOrd="0" destOrd="0" presId="urn:microsoft.com/office/officeart/2005/8/layout/lProcess3"/>
    <dgm:cxn modelId="{927A1D39-B061-FF4B-9A75-808A4EA16FD6}" type="presParOf" srcId="{2F38CB15-D80F-C242-8830-1DE110CE1FAE}" destId="{FE3BD2B7-D4E7-BD49-87FE-5EBAF5A8A63D}" srcOrd="0" destOrd="0" presId="urn:microsoft.com/office/officeart/2005/8/layout/lProcess3"/>
    <dgm:cxn modelId="{E0DDAF52-147C-2446-858D-4F2D915327D3}" type="presParOf" srcId="{2F38CB15-D80F-C242-8830-1DE110CE1FAE}" destId="{206CBCBF-904D-F24B-AD00-E7AD395B5510}" srcOrd="1" destOrd="0" presId="urn:microsoft.com/office/officeart/2005/8/layout/lProcess3"/>
    <dgm:cxn modelId="{5C6AAC5B-7C3C-374A-A8DB-28521375D5B0}" type="presParOf" srcId="{2F38CB15-D80F-C242-8830-1DE110CE1FAE}" destId="{ED1FC8D8-F579-F84C-A20C-0B22A5E15FD9}" srcOrd="2" destOrd="0" presId="urn:microsoft.com/office/officeart/2005/8/layout/lProcess3"/>
    <dgm:cxn modelId="{B43AD45B-8DA2-AD40-9BBD-DD27713B0C8D}" type="presParOf" srcId="{2F38CB15-D80F-C242-8830-1DE110CE1FAE}" destId="{4AAE5D29-C490-BF41-9196-E2EF7D28E6B2}" srcOrd="3" destOrd="0" presId="urn:microsoft.com/office/officeart/2005/8/layout/lProcess3"/>
    <dgm:cxn modelId="{20E3D0EA-CA29-3245-8DAB-C161FD803453}" type="presParOf" srcId="{2F38CB15-D80F-C242-8830-1DE110CE1FAE}" destId="{D66DD16B-1438-0046-A20E-2F79C2A57A3B}" srcOrd="4" destOrd="0" presId="urn:microsoft.com/office/officeart/2005/8/layout/lProcess3"/>
    <dgm:cxn modelId="{73F6224C-F93A-D541-B48E-C034CB08FB55}" type="presParOf" srcId="{440F1221-74DA-3349-AF4D-677C8C00A495}" destId="{457629CF-C68F-4145-A76D-496767575881}" srcOrd="1" destOrd="0" presId="urn:microsoft.com/office/officeart/2005/8/layout/lProcess3"/>
    <dgm:cxn modelId="{027181C9-EE10-A94A-B3C1-3CB6E8B52708}" type="presParOf" srcId="{440F1221-74DA-3349-AF4D-677C8C00A495}" destId="{85439067-3689-5740-A9FD-E1A58BB56BFD}" srcOrd="2" destOrd="0" presId="urn:microsoft.com/office/officeart/2005/8/layout/lProcess3"/>
    <dgm:cxn modelId="{5C1BABC3-36E4-F24B-8489-3F501BD0EE09}" type="presParOf" srcId="{85439067-3689-5740-A9FD-E1A58BB56BFD}" destId="{BA456403-3771-A94F-8ABD-0CE3F0AB8713}" srcOrd="0" destOrd="0" presId="urn:microsoft.com/office/officeart/2005/8/layout/lProcess3"/>
    <dgm:cxn modelId="{DB017708-020D-9647-86E0-86CE4F887E70}" type="presParOf" srcId="{85439067-3689-5740-A9FD-E1A58BB56BFD}" destId="{78EA539E-1931-A841-ADC5-E8CE7009A36E}" srcOrd="1" destOrd="0" presId="urn:microsoft.com/office/officeart/2005/8/layout/lProcess3"/>
    <dgm:cxn modelId="{05ACAB37-D44E-B047-A3D0-BCA929D1660B}" type="presParOf" srcId="{85439067-3689-5740-A9FD-E1A58BB56BFD}" destId="{E1567D6D-6FA6-3C46-88D1-0B08EF3FB6F0}" srcOrd="2" destOrd="0" presId="urn:microsoft.com/office/officeart/2005/8/layout/lProcess3"/>
    <dgm:cxn modelId="{6A1AC77C-69D2-954C-B4E7-D0401E18F349}" type="presParOf" srcId="{85439067-3689-5740-A9FD-E1A58BB56BFD}" destId="{24224F0F-C86C-1244-B768-50E57AF3BB66}" srcOrd="3" destOrd="0" presId="urn:microsoft.com/office/officeart/2005/8/layout/lProcess3"/>
    <dgm:cxn modelId="{A96813C7-B866-FC42-8E43-6430C16341E2}" type="presParOf" srcId="{85439067-3689-5740-A9FD-E1A58BB56BFD}" destId="{CDF4A1FD-1052-0540-9FDC-878B6A922857}" srcOrd="4" destOrd="0" presId="urn:microsoft.com/office/officeart/2005/8/layout/lProcess3"/>
    <dgm:cxn modelId="{2892B19F-D2B2-374A-A6BE-ED39F3ACF4A8}" type="presParOf" srcId="{440F1221-74DA-3349-AF4D-677C8C00A495}" destId="{4233E5C1-822E-F84B-9246-581B49986617}" srcOrd="3" destOrd="0" presId="urn:microsoft.com/office/officeart/2005/8/layout/lProcess3"/>
    <dgm:cxn modelId="{C02F3C03-46CA-734B-A1DF-EFCA3B2C8E50}" type="presParOf" srcId="{440F1221-74DA-3349-AF4D-677C8C00A495}" destId="{3F048CF5-D39D-234F-B47B-6F37FD484595}" srcOrd="4" destOrd="0" presId="urn:microsoft.com/office/officeart/2005/8/layout/lProcess3"/>
    <dgm:cxn modelId="{3821BE4C-7CB0-1D49-8659-04B0145376EA}" type="presParOf" srcId="{3F048CF5-D39D-234F-B47B-6F37FD484595}" destId="{EB2B7D1B-420B-8B44-953F-4228DC026264}" srcOrd="0" destOrd="0" presId="urn:microsoft.com/office/officeart/2005/8/layout/lProcess3"/>
    <dgm:cxn modelId="{C4500BD4-E4DD-1847-8A4F-9ACF06A45F71}" type="presParOf" srcId="{3F048CF5-D39D-234F-B47B-6F37FD484595}" destId="{DD130AD6-55E4-E443-A41E-09A70AA52B67}" srcOrd="1" destOrd="0" presId="urn:microsoft.com/office/officeart/2005/8/layout/lProcess3"/>
    <dgm:cxn modelId="{B9E02836-9B17-2B46-804C-D3A7B528BD0C}" type="presParOf" srcId="{3F048CF5-D39D-234F-B47B-6F37FD484595}" destId="{46400E35-8952-6C42-AC74-DD0CEA8D05C6}" srcOrd="2" destOrd="0" presId="urn:microsoft.com/office/officeart/2005/8/layout/lProcess3"/>
    <dgm:cxn modelId="{ACB7F207-0BF0-FD4A-A9C9-03903012BD30}" type="presParOf" srcId="{3F048CF5-D39D-234F-B47B-6F37FD484595}" destId="{C7AC3644-98A1-EE44-B188-80BB64E15AD1}" srcOrd="3" destOrd="0" presId="urn:microsoft.com/office/officeart/2005/8/layout/lProcess3"/>
    <dgm:cxn modelId="{B2E71846-934A-AD47-A209-1917CB3E9904}" type="presParOf" srcId="{3F048CF5-D39D-234F-B47B-6F37FD484595}" destId="{207AD8C6-C758-864D-A7D4-ADAA3C88DAF4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333DC-C69E-C842-AFE5-E6182DDA09A6}" type="doc">
      <dgm:prSet loTypeId="urn:microsoft.com/office/officeart/2005/8/layout/hProcess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B64D41-8638-1C47-A1B8-3D1783E4372E}">
      <dgm:prSet phldrT="[Text]"/>
      <dgm:spPr/>
      <dgm:t>
        <a:bodyPr/>
        <a:lstStyle/>
        <a:p>
          <a:r>
            <a:rPr lang="en-US" dirty="0"/>
            <a:t>Macro-Molecular Interactions</a:t>
          </a:r>
        </a:p>
      </dgm:t>
    </dgm:pt>
    <dgm:pt modelId="{B15CFAAD-D7AE-D245-BEB7-2D3A9F177B5A}" type="parTrans" cxnId="{F251C47C-2577-A04C-8C29-23C08E358179}">
      <dgm:prSet/>
      <dgm:spPr/>
      <dgm:t>
        <a:bodyPr/>
        <a:lstStyle/>
        <a:p>
          <a:endParaRPr lang="en-US"/>
        </a:p>
      </dgm:t>
    </dgm:pt>
    <dgm:pt modelId="{508EC6A8-84D8-5448-BDC4-29E99FE4551B}" type="sibTrans" cxnId="{F251C47C-2577-A04C-8C29-23C08E358179}">
      <dgm:prSet/>
      <dgm:spPr/>
      <dgm:t>
        <a:bodyPr/>
        <a:lstStyle/>
        <a:p>
          <a:endParaRPr lang="en-US"/>
        </a:p>
      </dgm:t>
    </dgm:pt>
    <dgm:pt modelId="{C39D0CB6-697E-674E-90E1-B218C462E275}">
      <dgm:prSet phldrT="[Text]"/>
      <dgm:spPr/>
      <dgm:t>
        <a:bodyPr/>
        <a:lstStyle/>
        <a:p>
          <a:r>
            <a:rPr lang="en-US" dirty="0"/>
            <a:t>Reception/Ligand Interactions</a:t>
          </a:r>
        </a:p>
      </dgm:t>
    </dgm:pt>
    <dgm:pt modelId="{1CA9656E-7044-CF4E-8503-87DA8488EB25}" type="parTrans" cxnId="{DDEE3B14-4974-874C-BE92-3962F3693A97}">
      <dgm:prSet/>
      <dgm:spPr/>
      <dgm:t>
        <a:bodyPr/>
        <a:lstStyle/>
        <a:p>
          <a:endParaRPr lang="en-US"/>
        </a:p>
      </dgm:t>
    </dgm:pt>
    <dgm:pt modelId="{46DA7B1C-85E1-454B-BADD-A44261CCA594}" type="sibTrans" cxnId="{DDEE3B14-4974-874C-BE92-3962F3693A97}">
      <dgm:prSet/>
      <dgm:spPr/>
      <dgm:t>
        <a:bodyPr/>
        <a:lstStyle/>
        <a:p>
          <a:endParaRPr lang="en-US"/>
        </a:p>
      </dgm:t>
    </dgm:pt>
    <dgm:pt modelId="{548B5175-D77A-BC45-BFF2-1388E6A7DCF6}">
      <dgm:prSet phldrT="[Text]"/>
      <dgm:spPr/>
      <dgm:t>
        <a:bodyPr/>
        <a:lstStyle/>
        <a:p>
          <a:r>
            <a:rPr lang="en-US" dirty="0"/>
            <a:t>DBA Binding</a:t>
          </a:r>
        </a:p>
      </dgm:t>
    </dgm:pt>
    <dgm:pt modelId="{CF1D520F-5F1A-6343-A28C-2DDE1207D297}" type="parTrans" cxnId="{F53CA98B-4DE0-F74E-891B-987D5ED193A2}">
      <dgm:prSet/>
      <dgm:spPr/>
      <dgm:t>
        <a:bodyPr/>
        <a:lstStyle/>
        <a:p>
          <a:endParaRPr lang="en-US"/>
        </a:p>
      </dgm:t>
    </dgm:pt>
    <dgm:pt modelId="{1EFC8F29-30F5-7D41-BD5E-89CCF821CA3E}" type="sibTrans" cxnId="{F53CA98B-4DE0-F74E-891B-987D5ED193A2}">
      <dgm:prSet/>
      <dgm:spPr/>
      <dgm:t>
        <a:bodyPr/>
        <a:lstStyle/>
        <a:p>
          <a:endParaRPr lang="en-US"/>
        </a:p>
      </dgm:t>
    </dgm:pt>
    <dgm:pt modelId="{86459A9E-813F-8C48-95B5-B558609927DE}">
      <dgm:prSet phldrT="[Text]"/>
      <dgm:spPr/>
      <dgm:t>
        <a:bodyPr/>
        <a:lstStyle/>
        <a:p>
          <a:r>
            <a:rPr lang="en-US" dirty="0"/>
            <a:t>Cellular Responses</a:t>
          </a:r>
        </a:p>
      </dgm:t>
    </dgm:pt>
    <dgm:pt modelId="{A1D60F23-FD65-7A49-94CE-3E27E5036382}" type="parTrans" cxnId="{2E34F559-970F-4D4C-864D-83F25857716C}">
      <dgm:prSet/>
      <dgm:spPr/>
      <dgm:t>
        <a:bodyPr/>
        <a:lstStyle/>
        <a:p>
          <a:endParaRPr lang="en-US"/>
        </a:p>
      </dgm:t>
    </dgm:pt>
    <dgm:pt modelId="{951DBF94-1F96-9545-85C6-78D92DF11C20}" type="sibTrans" cxnId="{2E34F559-970F-4D4C-864D-83F25857716C}">
      <dgm:prSet/>
      <dgm:spPr/>
      <dgm:t>
        <a:bodyPr/>
        <a:lstStyle/>
        <a:p>
          <a:endParaRPr lang="en-US"/>
        </a:p>
      </dgm:t>
    </dgm:pt>
    <dgm:pt modelId="{C1F0F5FB-0B2C-5C4B-B378-7FD4B4E8C998}">
      <dgm:prSet phldrT="[Text]"/>
      <dgm:spPr/>
      <dgm:t>
        <a:bodyPr/>
        <a:lstStyle/>
        <a:p>
          <a:r>
            <a:rPr lang="en-US" dirty="0"/>
            <a:t>Gene Activation/Silencing</a:t>
          </a:r>
        </a:p>
      </dgm:t>
    </dgm:pt>
    <dgm:pt modelId="{E48FEAA5-87BF-CE44-A519-8E6B17D393D2}" type="parTrans" cxnId="{42663288-94C3-5E44-8F96-7D37251E8264}">
      <dgm:prSet/>
      <dgm:spPr/>
      <dgm:t>
        <a:bodyPr/>
        <a:lstStyle/>
        <a:p>
          <a:endParaRPr lang="en-US"/>
        </a:p>
      </dgm:t>
    </dgm:pt>
    <dgm:pt modelId="{04CC4E9D-57EE-5D41-9329-8AB66AFFCC18}" type="sibTrans" cxnId="{42663288-94C3-5E44-8F96-7D37251E8264}">
      <dgm:prSet/>
      <dgm:spPr/>
      <dgm:t>
        <a:bodyPr/>
        <a:lstStyle/>
        <a:p>
          <a:endParaRPr lang="en-US"/>
        </a:p>
      </dgm:t>
    </dgm:pt>
    <dgm:pt modelId="{9761CF2F-48B3-CB44-939E-D78C5F987D04}">
      <dgm:prSet phldrT="[Text]"/>
      <dgm:spPr/>
      <dgm:t>
        <a:bodyPr/>
        <a:lstStyle/>
        <a:p>
          <a:r>
            <a:rPr lang="en-US" dirty="0"/>
            <a:t>Protein Production</a:t>
          </a:r>
        </a:p>
      </dgm:t>
    </dgm:pt>
    <dgm:pt modelId="{DBA3BA28-AAC9-E948-A0D7-ACFE5640B23F}" type="parTrans" cxnId="{AAF23595-5567-C142-A789-1CDD4EF353DE}">
      <dgm:prSet/>
      <dgm:spPr/>
      <dgm:t>
        <a:bodyPr/>
        <a:lstStyle/>
        <a:p>
          <a:endParaRPr lang="en-US"/>
        </a:p>
      </dgm:t>
    </dgm:pt>
    <dgm:pt modelId="{AFDD1749-C590-9A42-8D3B-E32379424514}" type="sibTrans" cxnId="{AAF23595-5567-C142-A789-1CDD4EF353DE}">
      <dgm:prSet/>
      <dgm:spPr/>
      <dgm:t>
        <a:bodyPr/>
        <a:lstStyle/>
        <a:p>
          <a:endParaRPr lang="en-US"/>
        </a:p>
      </dgm:t>
    </dgm:pt>
    <dgm:pt modelId="{EC60290C-1460-9D44-BAAD-52DCF72664EE}">
      <dgm:prSet phldrT="[Text]"/>
      <dgm:spPr/>
      <dgm:t>
        <a:bodyPr/>
        <a:lstStyle/>
        <a:p>
          <a:r>
            <a:rPr lang="en-US" dirty="0"/>
            <a:t>Organ Responses</a:t>
          </a:r>
        </a:p>
      </dgm:t>
    </dgm:pt>
    <dgm:pt modelId="{246CE39C-8CD6-E24D-A1DB-3BC0B4D81961}" type="parTrans" cxnId="{FFBE5A44-77A9-C04B-BEAE-16D5BE8090AA}">
      <dgm:prSet/>
      <dgm:spPr/>
      <dgm:t>
        <a:bodyPr/>
        <a:lstStyle/>
        <a:p>
          <a:endParaRPr lang="en-US"/>
        </a:p>
      </dgm:t>
    </dgm:pt>
    <dgm:pt modelId="{339BBD93-2C07-0049-9E00-0F9A2151A94C}" type="sibTrans" cxnId="{FFBE5A44-77A9-C04B-BEAE-16D5BE8090AA}">
      <dgm:prSet/>
      <dgm:spPr/>
      <dgm:t>
        <a:bodyPr/>
        <a:lstStyle/>
        <a:p>
          <a:endParaRPr lang="en-US"/>
        </a:p>
      </dgm:t>
    </dgm:pt>
    <dgm:pt modelId="{46BB0583-CAE7-994D-AD5B-72B3E21E9BF7}">
      <dgm:prSet phldrT="[Text]"/>
      <dgm:spPr/>
      <dgm:t>
        <a:bodyPr/>
        <a:lstStyle/>
        <a:p>
          <a:r>
            <a:rPr lang="en-US" dirty="0"/>
            <a:t>Altered Physiology</a:t>
          </a:r>
        </a:p>
      </dgm:t>
    </dgm:pt>
    <dgm:pt modelId="{D4C1F354-2F4D-6146-A2B2-127073DFF253}" type="parTrans" cxnId="{E2947756-CD94-1B41-876E-3E89F22E2C3E}">
      <dgm:prSet/>
      <dgm:spPr/>
      <dgm:t>
        <a:bodyPr/>
        <a:lstStyle/>
        <a:p>
          <a:endParaRPr lang="en-US"/>
        </a:p>
      </dgm:t>
    </dgm:pt>
    <dgm:pt modelId="{4110CBA3-97B9-1E4E-8239-3581243A1828}" type="sibTrans" cxnId="{E2947756-CD94-1B41-876E-3E89F22E2C3E}">
      <dgm:prSet/>
      <dgm:spPr/>
      <dgm:t>
        <a:bodyPr/>
        <a:lstStyle/>
        <a:p>
          <a:endParaRPr lang="en-US"/>
        </a:p>
      </dgm:t>
    </dgm:pt>
    <dgm:pt modelId="{F26009DE-FF41-A144-A59C-5832E39BA967}">
      <dgm:prSet phldrT="[Text]"/>
      <dgm:spPr/>
      <dgm:t>
        <a:bodyPr/>
        <a:lstStyle/>
        <a:p>
          <a:r>
            <a:rPr lang="en-US" dirty="0"/>
            <a:t>Altered tissue development</a:t>
          </a:r>
        </a:p>
      </dgm:t>
    </dgm:pt>
    <dgm:pt modelId="{52040741-DC1A-2A4E-ADB2-DD2E46063B24}" type="parTrans" cxnId="{82973E03-A950-6549-8B9A-B78DEA560CBB}">
      <dgm:prSet/>
      <dgm:spPr/>
      <dgm:t>
        <a:bodyPr/>
        <a:lstStyle/>
        <a:p>
          <a:endParaRPr lang="en-US"/>
        </a:p>
      </dgm:t>
    </dgm:pt>
    <dgm:pt modelId="{17D0F8BD-C7F1-5740-9C14-3F7D70478F00}" type="sibTrans" cxnId="{82973E03-A950-6549-8B9A-B78DEA560CBB}">
      <dgm:prSet/>
      <dgm:spPr/>
      <dgm:t>
        <a:bodyPr/>
        <a:lstStyle/>
        <a:p>
          <a:endParaRPr lang="en-US"/>
        </a:p>
      </dgm:t>
    </dgm:pt>
    <dgm:pt modelId="{3B78E3F7-A3DB-7D41-8F41-6334A3134AFC}">
      <dgm:prSet phldrT="[Text]"/>
      <dgm:spPr/>
      <dgm:t>
        <a:bodyPr/>
        <a:lstStyle/>
        <a:p>
          <a:r>
            <a:rPr lang="en-US" dirty="0"/>
            <a:t>Organism Responses</a:t>
          </a:r>
        </a:p>
      </dgm:t>
    </dgm:pt>
    <dgm:pt modelId="{FE39C0CF-E84B-A847-AF85-E3C8853BB29D}" type="parTrans" cxnId="{6270760C-FBD4-D649-8141-69F384AF513D}">
      <dgm:prSet/>
      <dgm:spPr/>
      <dgm:t>
        <a:bodyPr/>
        <a:lstStyle/>
        <a:p>
          <a:endParaRPr lang="en-US"/>
        </a:p>
      </dgm:t>
    </dgm:pt>
    <dgm:pt modelId="{0195887B-C13C-B84C-8E58-69BECAA36A88}" type="sibTrans" cxnId="{6270760C-FBD4-D649-8141-69F384AF513D}">
      <dgm:prSet/>
      <dgm:spPr/>
      <dgm:t>
        <a:bodyPr/>
        <a:lstStyle/>
        <a:p>
          <a:endParaRPr lang="en-US"/>
        </a:p>
      </dgm:t>
    </dgm:pt>
    <dgm:pt modelId="{93CC43DF-EC9B-7844-8275-2A3D8ACC1E35}">
      <dgm:prSet phldrT="[Text]"/>
      <dgm:spPr/>
      <dgm:t>
        <a:bodyPr/>
        <a:lstStyle/>
        <a:p>
          <a:r>
            <a:rPr lang="en-US" dirty="0"/>
            <a:t>Population Response</a:t>
          </a:r>
        </a:p>
      </dgm:t>
    </dgm:pt>
    <dgm:pt modelId="{021F9814-A4A5-924A-A61E-A8DE69AE95F9}" type="parTrans" cxnId="{4695770A-BC37-B44F-8116-BCB3C9135678}">
      <dgm:prSet/>
      <dgm:spPr/>
      <dgm:t>
        <a:bodyPr/>
        <a:lstStyle/>
        <a:p>
          <a:endParaRPr lang="en-US"/>
        </a:p>
      </dgm:t>
    </dgm:pt>
    <dgm:pt modelId="{155950D8-D12E-2641-9C40-FE1D922B89EC}" type="sibTrans" cxnId="{4695770A-BC37-B44F-8116-BCB3C9135678}">
      <dgm:prSet/>
      <dgm:spPr/>
      <dgm:t>
        <a:bodyPr/>
        <a:lstStyle/>
        <a:p>
          <a:endParaRPr lang="en-US"/>
        </a:p>
      </dgm:t>
    </dgm:pt>
    <dgm:pt modelId="{707CA9DD-2365-1D46-B6CC-E0F05347F153}">
      <dgm:prSet phldrT="[Text]"/>
      <dgm:spPr/>
      <dgm:t>
        <a:bodyPr/>
        <a:lstStyle/>
        <a:p>
          <a:r>
            <a:rPr lang="en-US" dirty="0"/>
            <a:t>Lethality</a:t>
          </a:r>
        </a:p>
      </dgm:t>
    </dgm:pt>
    <dgm:pt modelId="{A4C9445A-68BA-1849-BC9C-95412B634C3D}" type="parTrans" cxnId="{66E0E4B4-F697-0F4D-9D50-A7FB715EEB7C}">
      <dgm:prSet/>
      <dgm:spPr/>
      <dgm:t>
        <a:bodyPr/>
        <a:lstStyle/>
        <a:p>
          <a:endParaRPr lang="en-US"/>
        </a:p>
      </dgm:t>
    </dgm:pt>
    <dgm:pt modelId="{44D62237-F7E1-D445-A920-9998A54B2404}" type="sibTrans" cxnId="{66E0E4B4-F697-0F4D-9D50-A7FB715EEB7C}">
      <dgm:prSet/>
      <dgm:spPr/>
      <dgm:t>
        <a:bodyPr/>
        <a:lstStyle/>
        <a:p>
          <a:endParaRPr lang="en-US"/>
        </a:p>
      </dgm:t>
    </dgm:pt>
    <dgm:pt modelId="{C20437BF-E4DC-7041-B978-CDADEAC0C90C}">
      <dgm:prSet phldrT="[Text]"/>
      <dgm:spPr/>
      <dgm:t>
        <a:bodyPr/>
        <a:lstStyle/>
        <a:p>
          <a:r>
            <a:rPr lang="en-US" dirty="0"/>
            <a:t>Disease Prevalence</a:t>
          </a:r>
        </a:p>
      </dgm:t>
    </dgm:pt>
    <dgm:pt modelId="{5A737052-B188-6840-8DC0-A00AB4BEF136}" type="parTrans" cxnId="{DA34F25F-3502-6A48-BAB1-12EC4E5D7A8D}">
      <dgm:prSet/>
      <dgm:spPr/>
      <dgm:t>
        <a:bodyPr/>
        <a:lstStyle/>
        <a:p>
          <a:endParaRPr lang="en-US"/>
        </a:p>
      </dgm:t>
    </dgm:pt>
    <dgm:pt modelId="{3D8556EB-2DA7-1C47-BE0F-2C44F6B01CC4}" type="sibTrans" cxnId="{DA34F25F-3502-6A48-BAB1-12EC4E5D7A8D}">
      <dgm:prSet/>
      <dgm:spPr/>
      <dgm:t>
        <a:bodyPr/>
        <a:lstStyle/>
        <a:p>
          <a:endParaRPr lang="en-US"/>
        </a:p>
      </dgm:t>
    </dgm:pt>
    <dgm:pt modelId="{D6C20439-EF8E-0F4F-9EA0-985BC13CD747}">
      <dgm:prSet phldrT="[Text]"/>
      <dgm:spPr/>
      <dgm:t>
        <a:bodyPr/>
        <a:lstStyle/>
        <a:p>
          <a:r>
            <a:rPr lang="en-US" dirty="0"/>
            <a:t>Protein Oxidation</a:t>
          </a:r>
        </a:p>
      </dgm:t>
    </dgm:pt>
    <dgm:pt modelId="{351863A8-9E99-554C-A93F-8ADEAE177C76}" type="parTrans" cxnId="{FD9AB729-D85D-8741-9650-6ACB04D78A71}">
      <dgm:prSet/>
      <dgm:spPr/>
      <dgm:t>
        <a:bodyPr/>
        <a:lstStyle/>
        <a:p>
          <a:endParaRPr lang="en-US"/>
        </a:p>
      </dgm:t>
    </dgm:pt>
    <dgm:pt modelId="{2FF5DCAF-A792-DB49-99D9-70C6CBE63FB9}" type="sibTrans" cxnId="{FD9AB729-D85D-8741-9650-6ACB04D78A71}">
      <dgm:prSet/>
      <dgm:spPr/>
      <dgm:t>
        <a:bodyPr/>
        <a:lstStyle/>
        <a:p>
          <a:endParaRPr lang="en-US"/>
        </a:p>
      </dgm:t>
    </dgm:pt>
    <dgm:pt modelId="{08D446FB-F5D7-224E-8ADC-774BD27B3F2D}">
      <dgm:prSet phldrT="[Text]"/>
      <dgm:spPr/>
      <dgm:t>
        <a:bodyPr/>
        <a:lstStyle/>
        <a:p>
          <a:r>
            <a:rPr lang="en-US" dirty="0"/>
            <a:t>Altered Signaling</a:t>
          </a:r>
        </a:p>
      </dgm:t>
    </dgm:pt>
    <dgm:pt modelId="{F858B388-B210-4741-B5AC-78D1DBE5131E}" type="parTrans" cxnId="{03CBB983-70E9-4B40-B583-0C2B0E370204}">
      <dgm:prSet/>
      <dgm:spPr/>
      <dgm:t>
        <a:bodyPr/>
        <a:lstStyle/>
        <a:p>
          <a:endParaRPr lang="en-US"/>
        </a:p>
      </dgm:t>
    </dgm:pt>
    <dgm:pt modelId="{621FE444-79DE-FA4F-A6E1-F30A14700D05}" type="sibTrans" cxnId="{03CBB983-70E9-4B40-B583-0C2B0E370204}">
      <dgm:prSet/>
      <dgm:spPr/>
      <dgm:t>
        <a:bodyPr/>
        <a:lstStyle/>
        <a:p>
          <a:endParaRPr lang="en-US"/>
        </a:p>
      </dgm:t>
    </dgm:pt>
    <dgm:pt modelId="{D46E3551-8841-0047-83FE-CA8511394A02}">
      <dgm:prSet phldrT="[Text]"/>
      <dgm:spPr/>
      <dgm:t>
        <a:bodyPr/>
        <a:lstStyle/>
        <a:p>
          <a:r>
            <a:rPr lang="en-US" dirty="0"/>
            <a:t>Impaired Development</a:t>
          </a:r>
        </a:p>
      </dgm:t>
    </dgm:pt>
    <dgm:pt modelId="{7FED6C95-F9E9-C54D-A1AF-E8D98EB5CAAA}" type="parTrans" cxnId="{DE925473-81E3-0744-8812-FA5D73277BD4}">
      <dgm:prSet/>
      <dgm:spPr/>
      <dgm:t>
        <a:bodyPr/>
        <a:lstStyle/>
        <a:p>
          <a:endParaRPr lang="en-US"/>
        </a:p>
      </dgm:t>
    </dgm:pt>
    <dgm:pt modelId="{98A86F8C-7545-EA4E-9F42-D1E8FD5E576C}" type="sibTrans" cxnId="{DE925473-81E3-0744-8812-FA5D73277BD4}">
      <dgm:prSet/>
      <dgm:spPr/>
      <dgm:t>
        <a:bodyPr/>
        <a:lstStyle/>
        <a:p>
          <a:endParaRPr lang="en-US"/>
        </a:p>
      </dgm:t>
    </dgm:pt>
    <dgm:pt modelId="{449A1EE0-B307-934C-8F5C-B6A4CD05B4DF}">
      <dgm:prSet phldrT="[Text]"/>
      <dgm:spPr/>
      <dgm:t>
        <a:bodyPr/>
        <a:lstStyle/>
        <a:p>
          <a:r>
            <a:rPr lang="en-US" dirty="0"/>
            <a:t>Structure </a:t>
          </a:r>
        </a:p>
      </dgm:t>
    </dgm:pt>
    <dgm:pt modelId="{C81C0AC9-3717-3940-B180-351D53E9B3C6}" type="parTrans" cxnId="{6E631A5D-CD67-F448-995F-CC83133F4D08}">
      <dgm:prSet/>
      <dgm:spPr/>
      <dgm:t>
        <a:bodyPr/>
        <a:lstStyle/>
        <a:p>
          <a:endParaRPr lang="en-US"/>
        </a:p>
      </dgm:t>
    </dgm:pt>
    <dgm:pt modelId="{91F7D75C-154E-F34F-BCE3-7655234011E4}" type="sibTrans" cxnId="{6E631A5D-CD67-F448-995F-CC83133F4D08}">
      <dgm:prSet/>
      <dgm:spPr/>
      <dgm:t>
        <a:bodyPr/>
        <a:lstStyle/>
        <a:p>
          <a:endParaRPr lang="en-US"/>
        </a:p>
      </dgm:t>
    </dgm:pt>
    <dgm:pt modelId="{E62B20B5-2AE9-6249-8347-E2D5E880A165}">
      <dgm:prSet phldrT="[Text]"/>
      <dgm:spPr/>
      <dgm:t>
        <a:bodyPr/>
        <a:lstStyle/>
        <a:p>
          <a:r>
            <a:rPr lang="en-US" dirty="0"/>
            <a:t>Disease phenotype</a:t>
          </a:r>
        </a:p>
      </dgm:t>
    </dgm:pt>
    <dgm:pt modelId="{EFBBA625-FE5A-7C42-B7F6-9883F99E20DA}" type="parTrans" cxnId="{E48A266D-D636-5F4F-AB3B-C7218B3ECDBD}">
      <dgm:prSet/>
      <dgm:spPr/>
      <dgm:t>
        <a:bodyPr/>
        <a:lstStyle/>
        <a:p>
          <a:endParaRPr lang="en-US"/>
        </a:p>
      </dgm:t>
    </dgm:pt>
    <dgm:pt modelId="{997056CB-2456-5F49-BF1B-2D68995C39B7}" type="sibTrans" cxnId="{E48A266D-D636-5F4F-AB3B-C7218B3ECDBD}">
      <dgm:prSet/>
      <dgm:spPr/>
      <dgm:t>
        <a:bodyPr/>
        <a:lstStyle/>
        <a:p>
          <a:endParaRPr lang="en-US"/>
        </a:p>
      </dgm:t>
    </dgm:pt>
    <dgm:pt modelId="{87D8EE64-4DD2-6744-9BD2-89A029EC82C4}" type="pres">
      <dgm:prSet presAssocID="{177333DC-C69E-C842-AFE5-E6182DDA09A6}" presName="Name0" presStyleCnt="0">
        <dgm:presLayoutVars>
          <dgm:dir/>
          <dgm:animLvl val="lvl"/>
          <dgm:resizeHandles val="exact"/>
        </dgm:presLayoutVars>
      </dgm:prSet>
      <dgm:spPr/>
    </dgm:pt>
    <dgm:pt modelId="{FCB0D462-56A7-D94E-AB6F-355387B4798A}" type="pres">
      <dgm:prSet presAssocID="{177333DC-C69E-C842-AFE5-E6182DDA09A6}" presName="tSp" presStyleCnt="0"/>
      <dgm:spPr/>
    </dgm:pt>
    <dgm:pt modelId="{3C51123C-295B-C446-80CA-93AACADCA714}" type="pres">
      <dgm:prSet presAssocID="{177333DC-C69E-C842-AFE5-E6182DDA09A6}" presName="bSp" presStyleCnt="0"/>
      <dgm:spPr/>
    </dgm:pt>
    <dgm:pt modelId="{59E16B7D-4248-BE4B-B9C4-039D62EA6D52}" type="pres">
      <dgm:prSet presAssocID="{177333DC-C69E-C842-AFE5-E6182DDA09A6}" presName="process" presStyleCnt="0"/>
      <dgm:spPr/>
    </dgm:pt>
    <dgm:pt modelId="{DD7D4A96-FF82-4F48-8AC4-D72CA5D842C4}" type="pres">
      <dgm:prSet presAssocID="{0BB64D41-8638-1C47-A1B8-3D1783E4372E}" presName="composite1" presStyleCnt="0"/>
      <dgm:spPr/>
    </dgm:pt>
    <dgm:pt modelId="{0AB1DD15-7733-DE41-AB5B-161ADE942D21}" type="pres">
      <dgm:prSet presAssocID="{0BB64D41-8638-1C47-A1B8-3D1783E4372E}" presName="dummyNode1" presStyleLbl="node1" presStyleIdx="0" presStyleCnt="5"/>
      <dgm:spPr/>
    </dgm:pt>
    <dgm:pt modelId="{0BC64524-FC5B-BE4D-A4D0-F17E628A466F}" type="pres">
      <dgm:prSet presAssocID="{0BB64D41-8638-1C47-A1B8-3D1783E4372E}" presName="childNode1" presStyleLbl="bgAcc1" presStyleIdx="0" presStyleCnt="5">
        <dgm:presLayoutVars>
          <dgm:bulletEnabled val="1"/>
        </dgm:presLayoutVars>
      </dgm:prSet>
      <dgm:spPr/>
    </dgm:pt>
    <dgm:pt modelId="{476C8052-FC52-A94D-8EE8-1769B40EE43D}" type="pres">
      <dgm:prSet presAssocID="{0BB64D41-8638-1C47-A1B8-3D1783E4372E}" presName="childNode1tx" presStyleLbl="bgAcc1" presStyleIdx="0" presStyleCnt="5">
        <dgm:presLayoutVars>
          <dgm:bulletEnabled val="1"/>
        </dgm:presLayoutVars>
      </dgm:prSet>
      <dgm:spPr/>
    </dgm:pt>
    <dgm:pt modelId="{15796385-41D3-EB4B-8222-6E8A6647C0CF}" type="pres">
      <dgm:prSet presAssocID="{0BB64D41-8638-1C47-A1B8-3D1783E4372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1C353A53-8532-B64B-A374-F9567213CF4B}" type="pres">
      <dgm:prSet presAssocID="{0BB64D41-8638-1C47-A1B8-3D1783E4372E}" presName="connSite1" presStyleCnt="0"/>
      <dgm:spPr/>
    </dgm:pt>
    <dgm:pt modelId="{1BE36324-2ECB-B348-87F2-3D61378991F9}" type="pres">
      <dgm:prSet presAssocID="{508EC6A8-84D8-5448-BDC4-29E99FE4551B}" presName="Name9" presStyleLbl="sibTrans2D1" presStyleIdx="0" presStyleCnt="4"/>
      <dgm:spPr/>
    </dgm:pt>
    <dgm:pt modelId="{7F51B2AE-85F7-BD46-A3A9-4F1949EC560B}" type="pres">
      <dgm:prSet presAssocID="{86459A9E-813F-8C48-95B5-B558609927DE}" presName="composite2" presStyleCnt="0"/>
      <dgm:spPr/>
    </dgm:pt>
    <dgm:pt modelId="{D4CBF6DE-AEF2-E047-84BB-0FFEBD62F68E}" type="pres">
      <dgm:prSet presAssocID="{86459A9E-813F-8C48-95B5-B558609927DE}" presName="dummyNode2" presStyleLbl="node1" presStyleIdx="0" presStyleCnt="5"/>
      <dgm:spPr/>
    </dgm:pt>
    <dgm:pt modelId="{5C869C2C-7610-1645-83B6-F40E1882E740}" type="pres">
      <dgm:prSet presAssocID="{86459A9E-813F-8C48-95B5-B558609927DE}" presName="childNode2" presStyleLbl="bgAcc1" presStyleIdx="1" presStyleCnt="5">
        <dgm:presLayoutVars>
          <dgm:bulletEnabled val="1"/>
        </dgm:presLayoutVars>
      </dgm:prSet>
      <dgm:spPr/>
    </dgm:pt>
    <dgm:pt modelId="{4DACF849-77A2-5E48-981E-C93687E5BA7E}" type="pres">
      <dgm:prSet presAssocID="{86459A9E-813F-8C48-95B5-B558609927DE}" presName="childNode2tx" presStyleLbl="bgAcc1" presStyleIdx="1" presStyleCnt="5">
        <dgm:presLayoutVars>
          <dgm:bulletEnabled val="1"/>
        </dgm:presLayoutVars>
      </dgm:prSet>
      <dgm:spPr/>
    </dgm:pt>
    <dgm:pt modelId="{0B3E8B95-21DB-7F48-AD9B-023A73463C07}" type="pres">
      <dgm:prSet presAssocID="{86459A9E-813F-8C48-95B5-B558609927DE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45DE2ACB-BE22-834E-98E8-12B215075176}" type="pres">
      <dgm:prSet presAssocID="{86459A9E-813F-8C48-95B5-B558609927DE}" presName="connSite2" presStyleCnt="0"/>
      <dgm:spPr/>
    </dgm:pt>
    <dgm:pt modelId="{0A746BE2-0706-5A47-8930-AC57BBA08293}" type="pres">
      <dgm:prSet presAssocID="{951DBF94-1F96-9545-85C6-78D92DF11C20}" presName="Name18" presStyleLbl="sibTrans2D1" presStyleIdx="1" presStyleCnt="4"/>
      <dgm:spPr/>
    </dgm:pt>
    <dgm:pt modelId="{EA9E5FD6-217A-5C4C-B0BC-CB05786A08FA}" type="pres">
      <dgm:prSet presAssocID="{EC60290C-1460-9D44-BAAD-52DCF72664EE}" presName="composite1" presStyleCnt="0"/>
      <dgm:spPr/>
    </dgm:pt>
    <dgm:pt modelId="{3FC3DC5A-4E52-C045-B7B0-3925803E2935}" type="pres">
      <dgm:prSet presAssocID="{EC60290C-1460-9D44-BAAD-52DCF72664EE}" presName="dummyNode1" presStyleLbl="node1" presStyleIdx="1" presStyleCnt="5"/>
      <dgm:spPr/>
    </dgm:pt>
    <dgm:pt modelId="{349BDB19-D2CC-1B4F-8A37-6EE0DED1B368}" type="pres">
      <dgm:prSet presAssocID="{EC60290C-1460-9D44-BAAD-52DCF72664EE}" presName="childNode1" presStyleLbl="bgAcc1" presStyleIdx="2" presStyleCnt="5">
        <dgm:presLayoutVars>
          <dgm:bulletEnabled val="1"/>
        </dgm:presLayoutVars>
      </dgm:prSet>
      <dgm:spPr/>
    </dgm:pt>
    <dgm:pt modelId="{C51F40AD-8D15-7B42-B0B3-75A3E3DDB8E1}" type="pres">
      <dgm:prSet presAssocID="{EC60290C-1460-9D44-BAAD-52DCF72664EE}" presName="childNode1tx" presStyleLbl="bgAcc1" presStyleIdx="2" presStyleCnt="5">
        <dgm:presLayoutVars>
          <dgm:bulletEnabled val="1"/>
        </dgm:presLayoutVars>
      </dgm:prSet>
      <dgm:spPr/>
    </dgm:pt>
    <dgm:pt modelId="{8F13F72E-E0D0-A341-B104-929825CAAA6D}" type="pres">
      <dgm:prSet presAssocID="{EC60290C-1460-9D44-BAAD-52DCF72664EE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75F693C-B8D5-9A46-B108-A9170071EE21}" type="pres">
      <dgm:prSet presAssocID="{EC60290C-1460-9D44-BAAD-52DCF72664EE}" presName="connSite1" presStyleCnt="0"/>
      <dgm:spPr/>
    </dgm:pt>
    <dgm:pt modelId="{8E931B01-B2A9-5549-A47F-F79C3D1BC7DC}" type="pres">
      <dgm:prSet presAssocID="{339BBD93-2C07-0049-9E00-0F9A2151A94C}" presName="Name9" presStyleLbl="sibTrans2D1" presStyleIdx="2" presStyleCnt="4"/>
      <dgm:spPr/>
    </dgm:pt>
    <dgm:pt modelId="{D46218C1-EC32-7C42-B5D3-51B1E7A87A32}" type="pres">
      <dgm:prSet presAssocID="{3B78E3F7-A3DB-7D41-8F41-6334A3134AFC}" presName="composite2" presStyleCnt="0"/>
      <dgm:spPr/>
    </dgm:pt>
    <dgm:pt modelId="{B91BA3A7-7BB1-5A4C-97FB-1157D7AAAE04}" type="pres">
      <dgm:prSet presAssocID="{3B78E3F7-A3DB-7D41-8F41-6334A3134AFC}" presName="dummyNode2" presStyleLbl="node1" presStyleIdx="2" presStyleCnt="5"/>
      <dgm:spPr/>
    </dgm:pt>
    <dgm:pt modelId="{C539035B-2882-CD4B-AD88-2665DA0B2337}" type="pres">
      <dgm:prSet presAssocID="{3B78E3F7-A3DB-7D41-8F41-6334A3134AFC}" presName="childNode2" presStyleLbl="bgAcc1" presStyleIdx="3" presStyleCnt="5">
        <dgm:presLayoutVars>
          <dgm:bulletEnabled val="1"/>
        </dgm:presLayoutVars>
      </dgm:prSet>
      <dgm:spPr/>
    </dgm:pt>
    <dgm:pt modelId="{E537FB3C-64D1-074A-BBAE-D821198AFC15}" type="pres">
      <dgm:prSet presAssocID="{3B78E3F7-A3DB-7D41-8F41-6334A3134AFC}" presName="childNode2tx" presStyleLbl="bgAcc1" presStyleIdx="3" presStyleCnt="5">
        <dgm:presLayoutVars>
          <dgm:bulletEnabled val="1"/>
        </dgm:presLayoutVars>
      </dgm:prSet>
      <dgm:spPr/>
    </dgm:pt>
    <dgm:pt modelId="{32955599-1E34-7F47-9D2D-AB9C094DE148}" type="pres">
      <dgm:prSet presAssocID="{3B78E3F7-A3DB-7D41-8F41-6334A3134AFC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1D71EC03-0002-F14B-AA88-89F4D6D9257B}" type="pres">
      <dgm:prSet presAssocID="{3B78E3F7-A3DB-7D41-8F41-6334A3134AFC}" presName="connSite2" presStyleCnt="0"/>
      <dgm:spPr/>
    </dgm:pt>
    <dgm:pt modelId="{CC512BD6-6678-604A-ADEC-AA4FFACC60A7}" type="pres">
      <dgm:prSet presAssocID="{0195887B-C13C-B84C-8E58-69BECAA36A88}" presName="Name18" presStyleLbl="sibTrans2D1" presStyleIdx="3" presStyleCnt="4"/>
      <dgm:spPr/>
    </dgm:pt>
    <dgm:pt modelId="{0D1F7AE9-4238-B94F-BF2D-B4DA88739CF7}" type="pres">
      <dgm:prSet presAssocID="{93CC43DF-EC9B-7844-8275-2A3D8ACC1E35}" presName="composite1" presStyleCnt="0"/>
      <dgm:spPr/>
    </dgm:pt>
    <dgm:pt modelId="{752D07B1-6CD3-3A43-A0AE-521EB4CBBFEE}" type="pres">
      <dgm:prSet presAssocID="{93CC43DF-EC9B-7844-8275-2A3D8ACC1E35}" presName="dummyNode1" presStyleLbl="node1" presStyleIdx="3" presStyleCnt="5"/>
      <dgm:spPr/>
    </dgm:pt>
    <dgm:pt modelId="{BF6656A0-E4E9-AD4D-A10E-83F4750A4BC3}" type="pres">
      <dgm:prSet presAssocID="{93CC43DF-EC9B-7844-8275-2A3D8ACC1E35}" presName="childNode1" presStyleLbl="bgAcc1" presStyleIdx="4" presStyleCnt="5">
        <dgm:presLayoutVars>
          <dgm:bulletEnabled val="1"/>
        </dgm:presLayoutVars>
      </dgm:prSet>
      <dgm:spPr/>
    </dgm:pt>
    <dgm:pt modelId="{75EF97A0-3B00-9B4B-B06C-FADCBB2EDF6E}" type="pres">
      <dgm:prSet presAssocID="{93CC43DF-EC9B-7844-8275-2A3D8ACC1E35}" presName="childNode1tx" presStyleLbl="bgAcc1" presStyleIdx="4" presStyleCnt="5">
        <dgm:presLayoutVars>
          <dgm:bulletEnabled val="1"/>
        </dgm:presLayoutVars>
      </dgm:prSet>
      <dgm:spPr/>
    </dgm:pt>
    <dgm:pt modelId="{56E1240A-D806-9A42-8F78-8B4F5F3AAA7E}" type="pres">
      <dgm:prSet presAssocID="{93CC43DF-EC9B-7844-8275-2A3D8ACC1E35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BDB99A3E-1CCD-E646-8770-C450086CD163}" type="pres">
      <dgm:prSet presAssocID="{93CC43DF-EC9B-7844-8275-2A3D8ACC1E35}" presName="connSite1" presStyleCnt="0"/>
      <dgm:spPr/>
    </dgm:pt>
  </dgm:ptLst>
  <dgm:cxnLst>
    <dgm:cxn modelId="{82973E03-A950-6549-8B9A-B78DEA560CBB}" srcId="{EC60290C-1460-9D44-BAAD-52DCF72664EE}" destId="{F26009DE-FF41-A144-A59C-5832E39BA967}" srcOrd="1" destOrd="0" parTransId="{52040741-DC1A-2A4E-ADB2-DD2E46063B24}" sibTransId="{17D0F8BD-C7F1-5740-9C14-3F7D70478F00}"/>
    <dgm:cxn modelId="{EF117909-1B93-5240-A459-153F610679AB}" type="presOf" srcId="{0BB64D41-8638-1C47-A1B8-3D1783E4372E}" destId="{15796385-41D3-EB4B-8222-6E8A6647C0CF}" srcOrd="0" destOrd="0" presId="urn:microsoft.com/office/officeart/2005/8/layout/hProcess4"/>
    <dgm:cxn modelId="{3D358B09-02D3-0348-BFBC-42FBAEA3D664}" type="presOf" srcId="{3B78E3F7-A3DB-7D41-8F41-6334A3134AFC}" destId="{32955599-1E34-7F47-9D2D-AB9C094DE148}" srcOrd="0" destOrd="0" presId="urn:microsoft.com/office/officeart/2005/8/layout/hProcess4"/>
    <dgm:cxn modelId="{4695770A-BC37-B44F-8116-BCB3C9135678}" srcId="{177333DC-C69E-C842-AFE5-E6182DDA09A6}" destId="{93CC43DF-EC9B-7844-8275-2A3D8ACC1E35}" srcOrd="4" destOrd="0" parTransId="{021F9814-A4A5-924A-A61E-A8DE69AE95F9}" sibTransId="{155950D8-D12E-2641-9C40-FE1D922B89EC}"/>
    <dgm:cxn modelId="{6270760C-FBD4-D649-8141-69F384AF513D}" srcId="{177333DC-C69E-C842-AFE5-E6182DDA09A6}" destId="{3B78E3F7-A3DB-7D41-8F41-6334A3134AFC}" srcOrd="3" destOrd="0" parTransId="{FE39C0CF-E84B-A847-AF85-E3C8853BB29D}" sibTransId="{0195887B-C13C-B84C-8E58-69BECAA36A88}"/>
    <dgm:cxn modelId="{6E94A20E-9466-4246-8537-A8F5DC8AA909}" type="presOf" srcId="{E62B20B5-2AE9-6249-8347-E2D5E880A165}" destId="{C539035B-2882-CD4B-AD88-2665DA0B2337}" srcOrd="0" destOrd="2" presId="urn:microsoft.com/office/officeart/2005/8/layout/hProcess4"/>
    <dgm:cxn modelId="{DDEE3B14-4974-874C-BE92-3962F3693A97}" srcId="{0BB64D41-8638-1C47-A1B8-3D1783E4372E}" destId="{C39D0CB6-697E-674E-90E1-B218C462E275}" srcOrd="0" destOrd="0" parTransId="{1CA9656E-7044-CF4E-8503-87DA8488EB25}" sibTransId="{46DA7B1C-85E1-454B-BADD-A44261CCA594}"/>
    <dgm:cxn modelId="{E6F5F016-29BA-654F-9112-B97E0CC1FAF3}" type="presOf" srcId="{548B5175-D77A-BC45-BFF2-1388E6A7DCF6}" destId="{0BC64524-FC5B-BE4D-A4D0-F17E628A466F}" srcOrd="0" destOrd="1" presId="urn:microsoft.com/office/officeart/2005/8/layout/hProcess4"/>
    <dgm:cxn modelId="{B875AF1B-FC09-944A-BAAD-3BE4EE14D5BA}" type="presOf" srcId="{C39D0CB6-697E-674E-90E1-B218C462E275}" destId="{0BC64524-FC5B-BE4D-A4D0-F17E628A466F}" srcOrd="0" destOrd="0" presId="urn:microsoft.com/office/officeart/2005/8/layout/hProcess4"/>
    <dgm:cxn modelId="{FD9AB729-D85D-8741-9650-6ACB04D78A71}" srcId="{0BB64D41-8638-1C47-A1B8-3D1783E4372E}" destId="{D6C20439-EF8E-0F4F-9EA0-985BC13CD747}" srcOrd="2" destOrd="0" parTransId="{351863A8-9E99-554C-A93F-8ADEAE177C76}" sibTransId="{2FF5DCAF-A792-DB49-99D9-70C6CBE63FB9}"/>
    <dgm:cxn modelId="{B767862F-3705-364E-A092-1D6243D9A2CF}" type="presOf" srcId="{9761CF2F-48B3-CB44-939E-D78C5F987D04}" destId="{4DACF849-77A2-5E48-981E-C93687E5BA7E}" srcOrd="1" destOrd="1" presId="urn:microsoft.com/office/officeart/2005/8/layout/hProcess4"/>
    <dgm:cxn modelId="{8B6E3532-37E2-6F4C-8720-0397C5579C3E}" type="presOf" srcId="{08D446FB-F5D7-224E-8ADC-774BD27B3F2D}" destId="{4DACF849-77A2-5E48-981E-C93687E5BA7E}" srcOrd="1" destOrd="2" presId="urn:microsoft.com/office/officeart/2005/8/layout/hProcess4"/>
    <dgm:cxn modelId="{11ECA633-8F06-8344-8D3D-6D6BA3749491}" type="presOf" srcId="{951DBF94-1F96-9545-85C6-78D92DF11C20}" destId="{0A746BE2-0706-5A47-8930-AC57BBA08293}" srcOrd="0" destOrd="0" presId="urn:microsoft.com/office/officeart/2005/8/layout/hProcess4"/>
    <dgm:cxn modelId="{2A2E7E39-CD01-C44D-8C3A-3CE86F8D56A1}" type="presOf" srcId="{C1F0F5FB-0B2C-5C4B-B378-7FD4B4E8C998}" destId="{4DACF849-77A2-5E48-981E-C93687E5BA7E}" srcOrd="1" destOrd="0" presId="urn:microsoft.com/office/officeart/2005/8/layout/hProcess4"/>
    <dgm:cxn modelId="{F19F8B3C-EAB3-7441-8B19-3284904A72A0}" type="presOf" srcId="{707CA9DD-2365-1D46-B6CC-E0F05347F153}" destId="{E537FB3C-64D1-074A-BBAE-D821198AFC15}" srcOrd="1" destOrd="0" presId="urn:microsoft.com/office/officeart/2005/8/layout/hProcess4"/>
    <dgm:cxn modelId="{9E2A5D3D-03B5-2B4A-A3EF-E74CFBE45E06}" type="presOf" srcId="{707CA9DD-2365-1D46-B6CC-E0F05347F153}" destId="{C539035B-2882-CD4B-AD88-2665DA0B2337}" srcOrd="0" destOrd="0" presId="urn:microsoft.com/office/officeart/2005/8/layout/hProcess4"/>
    <dgm:cxn modelId="{E027BC43-547F-C047-A3F2-4F9CC9A92921}" type="presOf" srcId="{D46E3551-8841-0047-83FE-CA8511394A02}" destId="{C539035B-2882-CD4B-AD88-2665DA0B2337}" srcOrd="0" destOrd="1" presId="urn:microsoft.com/office/officeart/2005/8/layout/hProcess4"/>
    <dgm:cxn modelId="{FFBE5A44-77A9-C04B-BEAE-16D5BE8090AA}" srcId="{177333DC-C69E-C842-AFE5-E6182DDA09A6}" destId="{EC60290C-1460-9D44-BAAD-52DCF72664EE}" srcOrd="2" destOrd="0" parTransId="{246CE39C-8CD6-E24D-A1DB-3BC0B4D81961}" sibTransId="{339BBD93-2C07-0049-9E00-0F9A2151A94C}"/>
    <dgm:cxn modelId="{0F538548-8AA6-FA46-8FE2-0A18E7F703FE}" type="presOf" srcId="{93CC43DF-EC9B-7844-8275-2A3D8ACC1E35}" destId="{56E1240A-D806-9A42-8F78-8B4F5F3AAA7E}" srcOrd="0" destOrd="0" presId="urn:microsoft.com/office/officeart/2005/8/layout/hProcess4"/>
    <dgm:cxn modelId="{D64EFD4A-EA5C-3B49-9347-C021FB9C5C8C}" type="presOf" srcId="{9761CF2F-48B3-CB44-939E-D78C5F987D04}" destId="{5C869C2C-7610-1645-83B6-F40E1882E740}" srcOrd="0" destOrd="1" presId="urn:microsoft.com/office/officeart/2005/8/layout/hProcess4"/>
    <dgm:cxn modelId="{C14A8F4F-725E-FB4A-8249-FAE243AA2952}" type="presOf" srcId="{D6C20439-EF8E-0F4F-9EA0-985BC13CD747}" destId="{476C8052-FC52-A94D-8EE8-1769B40EE43D}" srcOrd="1" destOrd="2" presId="urn:microsoft.com/office/officeart/2005/8/layout/hProcess4"/>
    <dgm:cxn modelId="{E2947756-CD94-1B41-876E-3E89F22E2C3E}" srcId="{EC60290C-1460-9D44-BAAD-52DCF72664EE}" destId="{46BB0583-CAE7-994D-AD5B-72B3E21E9BF7}" srcOrd="0" destOrd="0" parTransId="{D4C1F354-2F4D-6146-A2B2-127073DFF253}" sibTransId="{4110CBA3-97B9-1E4E-8239-3581243A1828}"/>
    <dgm:cxn modelId="{3C339758-041F-8847-8E6E-1F81F465B747}" type="presOf" srcId="{177333DC-C69E-C842-AFE5-E6182DDA09A6}" destId="{87D8EE64-4DD2-6744-9BD2-89A029EC82C4}" srcOrd="0" destOrd="0" presId="urn:microsoft.com/office/officeart/2005/8/layout/hProcess4"/>
    <dgm:cxn modelId="{2E34F559-970F-4D4C-864D-83F25857716C}" srcId="{177333DC-C69E-C842-AFE5-E6182DDA09A6}" destId="{86459A9E-813F-8C48-95B5-B558609927DE}" srcOrd="1" destOrd="0" parTransId="{A1D60F23-FD65-7A49-94CE-3E27E5036382}" sibTransId="{951DBF94-1F96-9545-85C6-78D92DF11C20}"/>
    <dgm:cxn modelId="{ACC2175B-9BFB-BE45-9605-D31766204910}" type="presOf" srcId="{449A1EE0-B307-934C-8F5C-B6A4CD05B4DF}" destId="{75EF97A0-3B00-9B4B-B06C-FADCBB2EDF6E}" srcOrd="1" destOrd="1" presId="urn:microsoft.com/office/officeart/2005/8/layout/hProcess4"/>
    <dgm:cxn modelId="{6E631A5D-CD67-F448-995F-CC83133F4D08}" srcId="{93CC43DF-EC9B-7844-8275-2A3D8ACC1E35}" destId="{449A1EE0-B307-934C-8F5C-B6A4CD05B4DF}" srcOrd="1" destOrd="0" parTransId="{C81C0AC9-3717-3940-B180-351D53E9B3C6}" sibTransId="{91F7D75C-154E-F34F-BCE3-7655234011E4}"/>
    <dgm:cxn modelId="{DA34F25F-3502-6A48-BAB1-12EC4E5D7A8D}" srcId="{93CC43DF-EC9B-7844-8275-2A3D8ACC1E35}" destId="{C20437BF-E4DC-7041-B978-CDADEAC0C90C}" srcOrd="0" destOrd="0" parTransId="{5A737052-B188-6840-8DC0-A00AB4BEF136}" sibTransId="{3D8556EB-2DA7-1C47-BE0F-2C44F6B01CC4}"/>
    <dgm:cxn modelId="{6FFF3D61-BE68-1948-B1DE-952F15A3853F}" type="presOf" srcId="{339BBD93-2C07-0049-9E00-0F9A2151A94C}" destId="{8E931B01-B2A9-5549-A47F-F79C3D1BC7DC}" srcOrd="0" destOrd="0" presId="urn:microsoft.com/office/officeart/2005/8/layout/hProcess4"/>
    <dgm:cxn modelId="{E48A266D-D636-5F4F-AB3B-C7218B3ECDBD}" srcId="{3B78E3F7-A3DB-7D41-8F41-6334A3134AFC}" destId="{E62B20B5-2AE9-6249-8347-E2D5E880A165}" srcOrd="2" destOrd="0" parTransId="{EFBBA625-FE5A-7C42-B7F6-9883F99E20DA}" sibTransId="{997056CB-2456-5F49-BF1B-2D68995C39B7}"/>
    <dgm:cxn modelId="{A700346F-8C2D-CD44-A591-17B3A60DF3A8}" type="presOf" srcId="{86459A9E-813F-8C48-95B5-B558609927DE}" destId="{0B3E8B95-21DB-7F48-AD9B-023A73463C07}" srcOrd="0" destOrd="0" presId="urn:microsoft.com/office/officeart/2005/8/layout/hProcess4"/>
    <dgm:cxn modelId="{DE925473-81E3-0744-8812-FA5D73277BD4}" srcId="{3B78E3F7-A3DB-7D41-8F41-6334A3134AFC}" destId="{D46E3551-8841-0047-83FE-CA8511394A02}" srcOrd="1" destOrd="0" parTransId="{7FED6C95-F9E9-C54D-A1AF-E8D98EB5CAAA}" sibTransId="{98A86F8C-7545-EA4E-9F42-D1E8FD5E576C}"/>
    <dgm:cxn modelId="{40F4C677-C364-3E4D-90E3-D762850C007D}" type="presOf" srcId="{EC60290C-1460-9D44-BAAD-52DCF72664EE}" destId="{8F13F72E-E0D0-A341-B104-929825CAAA6D}" srcOrd="0" destOrd="0" presId="urn:microsoft.com/office/officeart/2005/8/layout/hProcess4"/>
    <dgm:cxn modelId="{FC492078-7769-0D49-BE77-48E21D30E068}" type="presOf" srcId="{46BB0583-CAE7-994D-AD5B-72B3E21E9BF7}" destId="{C51F40AD-8D15-7B42-B0B3-75A3E3DDB8E1}" srcOrd="1" destOrd="0" presId="urn:microsoft.com/office/officeart/2005/8/layout/hProcess4"/>
    <dgm:cxn modelId="{F251C47C-2577-A04C-8C29-23C08E358179}" srcId="{177333DC-C69E-C842-AFE5-E6182DDA09A6}" destId="{0BB64D41-8638-1C47-A1B8-3D1783E4372E}" srcOrd="0" destOrd="0" parTransId="{B15CFAAD-D7AE-D245-BEB7-2D3A9F177B5A}" sibTransId="{508EC6A8-84D8-5448-BDC4-29E99FE4551B}"/>
    <dgm:cxn modelId="{B9C49781-D2FD-AF42-B5C0-CB5D39919612}" type="presOf" srcId="{508EC6A8-84D8-5448-BDC4-29E99FE4551B}" destId="{1BE36324-2ECB-B348-87F2-3D61378991F9}" srcOrd="0" destOrd="0" presId="urn:microsoft.com/office/officeart/2005/8/layout/hProcess4"/>
    <dgm:cxn modelId="{57F87A82-5B20-4A4F-9878-EF241993BA0D}" type="presOf" srcId="{F26009DE-FF41-A144-A59C-5832E39BA967}" destId="{C51F40AD-8D15-7B42-B0B3-75A3E3DDB8E1}" srcOrd="1" destOrd="1" presId="urn:microsoft.com/office/officeart/2005/8/layout/hProcess4"/>
    <dgm:cxn modelId="{6F7F0583-4163-424C-86D3-9FCBCF5610B0}" type="presOf" srcId="{D6C20439-EF8E-0F4F-9EA0-985BC13CD747}" destId="{0BC64524-FC5B-BE4D-A4D0-F17E628A466F}" srcOrd="0" destOrd="2" presId="urn:microsoft.com/office/officeart/2005/8/layout/hProcess4"/>
    <dgm:cxn modelId="{03CBB983-70E9-4B40-B583-0C2B0E370204}" srcId="{86459A9E-813F-8C48-95B5-B558609927DE}" destId="{08D446FB-F5D7-224E-8ADC-774BD27B3F2D}" srcOrd="2" destOrd="0" parTransId="{F858B388-B210-4741-B5AC-78D1DBE5131E}" sibTransId="{621FE444-79DE-FA4F-A6E1-F30A14700D05}"/>
    <dgm:cxn modelId="{42663288-94C3-5E44-8F96-7D37251E8264}" srcId="{86459A9E-813F-8C48-95B5-B558609927DE}" destId="{C1F0F5FB-0B2C-5C4B-B378-7FD4B4E8C998}" srcOrd="0" destOrd="0" parTransId="{E48FEAA5-87BF-CE44-A519-8E6B17D393D2}" sibTransId="{04CC4E9D-57EE-5D41-9329-8AB66AFFCC18}"/>
    <dgm:cxn modelId="{F53CA98B-4DE0-F74E-891B-987D5ED193A2}" srcId="{0BB64D41-8638-1C47-A1B8-3D1783E4372E}" destId="{548B5175-D77A-BC45-BFF2-1388E6A7DCF6}" srcOrd="1" destOrd="0" parTransId="{CF1D520F-5F1A-6343-A28C-2DDE1207D297}" sibTransId="{1EFC8F29-30F5-7D41-BD5E-89CCF821CA3E}"/>
    <dgm:cxn modelId="{B20ECC8F-7060-9A46-8131-70AEA855AD02}" type="presOf" srcId="{C1F0F5FB-0B2C-5C4B-B378-7FD4B4E8C998}" destId="{5C869C2C-7610-1645-83B6-F40E1882E740}" srcOrd="0" destOrd="0" presId="urn:microsoft.com/office/officeart/2005/8/layout/hProcess4"/>
    <dgm:cxn modelId="{AAF23595-5567-C142-A789-1CDD4EF353DE}" srcId="{86459A9E-813F-8C48-95B5-B558609927DE}" destId="{9761CF2F-48B3-CB44-939E-D78C5F987D04}" srcOrd="1" destOrd="0" parTransId="{DBA3BA28-AAC9-E948-A0D7-ACFE5640B23F}" sibTransId="{AFDD1749-C590-9A42-8D3B-E32379424514}"/>
    <dgm:cxn modelId="{5259E8A1-F878-4A45-AF75-27D0ADB58CEC}" type="presOf" srcId="{548B5175-D77A-BC45-BFF2-1388E6A7DCF6}" destId="{476C8052-FC52-A94D-8EE8-1769B40EE43D}" srcOrd="1" destOrd="1" presId="urn:microsoft.com/office/officeart/2005/8/layout/hProcess4"/>
    <dgm:cxn modelId="{66E0E4B4-F697-0F4D-9D50-A7FB715EEB7C}" srcId="{3B78E3F7-A3DB-7D41-8F41-6334A3134AFC}" destId="{707CA9DD-2365-1D46-B6CC-E0F05347F153}" srcOrd="0" destOrd="0" parTransId="{A4C9445A-68BA-1849-BC9C-95412B634C3D}" sibTransId="{44D62237-F7E1-D445-A920-9998A54B2404}"/>
    <dgm:cxn modelId="{2FED47B6-1782-8E43-AF0B-879092F6B95F}" type="presOf" srcId="{C20437BF-E4DC-7041-B978-CDADEAC0C90C}" destId="{BF6656A0-E4E9-AD4D-A10E-83F4750A4BC3}" srcOrd="0" destOrd="0" presId="urn:microsoft.com/office/officeart/2005/8/layout/hProcess4"/>
    <dgm:cxn modelId="{A3311ABD-14EE-744E-9BE8-CDC4A58E3EAB}" type="presOf" srcId="{D46E3551-8841-0047-83FE-CA8511394A02}" destId="{E537FB3C-64D1-074A-BBAE-D821198AFC15}" srcOrd="1" destOrd="1" presId="urn:microsoft.com/office/officeart/2005/8/layout/hProcess4"/>
    <dgm:cxn modelId="{484B2CC3-7212-514B-AE52-06FDB2C9CA18}" type="presOf" srcId="{C20437BF-E4DC-7041-B978-CDADEAC0C90C}" destId="{75EF97A0-3B00-9B4B-B06C-FADCBB2EDF6E}" srcOrd="1" destOrd="0" presId="urn:microsoft.com/office/officeart/2005/8/layout/hProcess4"/>
    <dgm:cxn modelId="{5DC6F7CD-4ADB-094E-9EA4-E5A0CEEF0C74}" type="presOf" srcId="{08D446FB-F5D7-224E-8ADC-774BD27B3F2D}" destId="{5C869C2C-7610-1645-83B6-F40E1882E740}" srcOrd="0" destOrd="2" presId="urn:microsoft.com/office/officeart/2005/8/layout/hProcess4"/>
    <dgm:cxn modelId="{94FC4EDA-9214-824D-8CBB-83DB55153BD8}" type="presOf" srcId="{E62B20B5-2AE9-6249-8347-E2D5E880A165}" destId="{E537FB3C-64D1-074A-BBAE-D821198AFC15}" srcOrd="1" destOrd="2" presId="urn:microsoft.com/office/officeart/2005/8/layout/hProcess4"/>
    <dgm:cxn modelId="{E171B1DE-7DA1-6E48-ADAC-99DFE8AA9BB6}" type="presOf" srcId="{F26009DE-FF41-A144-A59C-5832E39BA967}" destId="{349BDB19-D2CC-1B4F-8A37-6EE0DED1B368}" srcOrd="0" destOrd="1" presId="urn:microsoft.com/office/officeart/2005/8/layout/hProcess4"/>
    <dgm:cxn modelId="{87B0D8DE-6651-214E-8FCD-7866962967C7}" type="presOf" srcId="{0195887B-C13C-B84C-8E58-69BECAA36A88}" destId="{CC512BD6-6678-604A-ADEC-AA4FFACC60A7}" srcOrd="0" destOrd="0" presId="urn:microsoft.com/office/officeart/2005/8/layout/hProcess4"/>
    <dgm:cxn modelId="{5F1B70DF-038A-BD43-B651-62064B8101B3}" type="presOf" srcId="{C39D0CB6-697E-674E-90E1-B218C462E275}" destId="{476C8052-FC52-A94D-8EE8-1769B40EE43D}" srcOrd="1" destOrd="0" presId="urn:microsoft.com/office/officeart/2005/8/layout/hProcess4"/>
    <dgm:cxn modelId="{7FF00EF3-D601-E34D-9FDF-FE1CC5720747}" type="presOf" srcId="{46BB0583-CAE7-994D-AD5B-72B3E21E9BF7}" destId="{349BDB19-D2CC-1B4F-8A37-6EE0DED1B368}" srcOrd="0" destOrd="0" presId="urn:microsoft.com/office/officeart/2005/8/layout/hProcess4"/>
    <dgm:cxn modelId="{DDD087F8-104E-6B4C-B7A9-4E5FEAB0D8A8}" type="presOf" srcId="{449A1EE0-B307-934C-8F5C-B6A4CD05B4DF}" destId="{BF6656A0-E4E9-AD4D-A10E-83F4750A4BC3}" srcOrd="0" destOrd="1" presId="urn:microsoft.com/office/officeart/2005/8/layout/hProcess4"/>
    <dgm:cxn modelId="{D8367F4E-B513-7D4D-A560-6DF184D243FF}" type="presParOf" srcId="{87D8EE64-4DD2-6744-9BD2-89A029EC82C4}" destId="{FCB0D462-56A7-D94E-AB6F-355387B4798A}" srcOrd="0" destOrd="0" presId="urn:microsoft.com/office/officeart/2005/8/layout/hProcess4"/>
    <dgm:cxn modelId="{C513AB6B-28E7-CC4F-928E-96D65C78F7E0}" type="presParOf" srcId="{87D8EE64-4DD2-6744-9BD2-89A029EC82C4}" destId="{3C51123C-295B-C446-80CA-93AACADCA714}" srcOrd="1" destOrd="0" presId="urn:microsoft.com/office/officeart/2005/8/layout/hProcess4"/>
    <dgm:cxn modelId="{B6D8C65B-31C2-3F4B-AE98-BF22602F904D}" type="presParOf" srcId="{87D8EE64-4DD2-6744-9BD2-89A029EC82C4}" destId="{59E16B7D-4248-BE4B-B9C4-039D62EA6D52}" srcOrd="2" destOrd="0" presId="urn:microsoft.com/office/officeart/2005/8/layout/hProcess4"/>
    <dgm:cxn modelId="{2F0FC48A-A8B3-444F-B400-56BCFDD95605}" type="presParOf" srcId="{59E16B7D-4248-BE4B-B9C4-039D62EA6D52}" destId="{DD7D4A96-FF82-4F48-8AC4-D72CA5D842C4}" srcOrd="0" destOrd="0" presId="urn:microsoft.com/office/officeart/2005/8/layout/hProcess4"/>
    <dgm:cxn modelId="{0425604E-71A6-F741-A346-62CFA0FAC002}" type="presParOf" srcId="{DD7D4A96-FF82-4F48-8AC4-D72CA5D842C4}" destId="{0AB1DD15-7733-DE41-AB5B-161ADE942D21}" srcOrd="0" destOrd="0" presId="urn:microsoft.com/office/officeart/2005/8/layout/hProcess4"/>
    <dgm:cxn modelId="{3905F6A9-A810-DD45-88FA-61382790FF53}" type="presParOf" srcId="{DD7D4A96-FF82-4F48-8AC4-D72CA5D842C4}" destId="{0BC64524-FC5B-BE4D-A4D0-F17E628A466F}" srcOrd="1" destOrd="0" presId="urn:microsoft.com/office/officeart/2005/8/layout/hProcess4"/>
    <dgm:cxn modelId="{69EEDED0-A222-8749-9A1E-7407F751B684}" type="presParOf" srcId="{DD7D4A96-FF82-4F48-8AC4-D72CA5D842C4}" destId="{476C8052-FC52-A94D-8EE8-1769B40EE43D}" srcOrd="2" destOrd="0" presId="urn:microsoft.com/office/officeart/2005/8/layout/hProcess4"/>
    <dgm:cxn modelId="{0CE520CD-5915-7742-B46C-21B896F14606}" type="presParOf" srcId="{DD7D4A96-FF82-4F48-8AC4-D72CA5D842C4}" destId="{15796385-41D3-EB4B-8222-6E8A6647C0CF}" srcOrd="3" destOrd="0" presId="urn:microsoft.com/office/officeart/2005/8/layout/hProcess4"/>
    <dgm:cxn modelId="{2400680D-6242-1A40-A370-0EAD11F87091}" type="presParOf" srcId="{DD7D4A96-FF82-4F48-8AC4-D72CA5D842C4}" destId="{1C353A53-8532-B64B-A374-F9567213CF4B}" srcOrd="4" destOrd="0" presId="urn:microsoft.com/office/officeart/2005/8/layout/hProcess4"/>
    <dgm:cxn modelId="{625CCA20-5FAA-0E4C-AC86-DCB7193D0361}" type="presParOf" srcId="{59E16B7D-4248-BE4B-B9C4-039D62EA6D52}" destId="{1BE36324-2ECB-B348-87F2-3D61378991F9}" srcOrd="1" destOrd="0" presId="urn:microsoft.com/office/officeart/2005/8/layout/hProcess4"/>
    <dgm:cxn modelId="{2F815B12-F946-744F-8982-0CA25EBA809B}" type="presParOf" srcId="{59E16B7D-4248-BE4B-B9C4-039D62EA6D52}" destId="{7F51B2AE-85F7-BD46-A3A9-4F1949EC560B}" srcOrd="2" destOrd="0" presId="urn:microsoft.com/office/officeart/2005/8/layout/hProcess4"/>
    <dgm:cxn modelId="{583008D7-5F87-CA4B-8EFA-90737B935693}" type="presParOf" srcId="{7F51B2AE-85F7-BD46-A3A9-4F1949EC560B}" destId="{D4CBF6DE-AEF2-E047-84BB-0FFEBD62F68E}" srcOrd="0" destOrd="0" presId="urn:microsoft.com/office/officeart/2005/8/layout/hProcess4"/>
    <dgm:cxn modelId="{902C84E5-4B8B-6C4C-9A62-F3D389CC6CF3}" type="presParOf" srcId="{7F51B2AE-85F7-BD46-A3A9-4F1949EC560B}" destId="{5C869C2C-7610-1645-83B6-F40E1882E740}" srcOrd="1" destOrd="0" presId="urn:microsoft.com/office/officeart/2005/8/layout/hProcess4"/>
    <dgm:cxn modelId="{629A431F-1FA7-0A4F-BF3E-3B22646A0A81}" type="presParOf" srcId="{7F51B2AE-85F7-BD46-A3A9-4F1949EC560B}" destId="{4DACF849-77A2-5E48-981E-C93687E5BA7E}" srcOrd="2" destOrd="0" presId="urn:microsoft.com/office/officeart/2005/8/layout/hProcess4"/>
    <dgm:cxn modelId="{9169DE8E-7850-4843-A44F-A735C26F28F4}" type="presParOf" srcId="{7F51B2AE-85F7-BD46-A3A9-4F1949EC560B}" destId="{0B3E8B95-21DB-7F48-AD9B-023A73463C07}" srcOrd="3" destOrd="0" presId="urn:microsoft.com/office/officeart/2005/8/layout/hProcess4"/>
    <dgm:cxn modelId="{022A241C-2478-1F42-B2CE-1B1BF135DEE8}" type="presParOf" srcId="{7F51B2AE-85F7-BD46-A3A9-4F1949EC560B}" destId="{45DE2ACB-BE22-834E-98E8-12B215075176}" srcOrd="4" destOrd="0" presId="urn:microsoft.com/office/officeart/2005/8/layout/hProcess4"/>
    <dgm:cxn modelId="{2B4DFC70-8850-9149-BC19-30AD91641018}" type="presParOf" srcId="{59E16B7D-4248-BE4B-B9C4-039D62EA6D52}" destId="{0A746BE2-0706-5A47-8930-AC57BBA08293}" srcOrd="3" destOrd="0" presId="urn:microsoft.com/office/officeart/2005/8/layout/hProcess4"/>
    <dgm:cxn modelId="{AC5F404B-A5A7-2B46-8766-57E91A3C740A}" type="presParOf" srcId="{59E16B7D-4248-BE4B-B9C4-039D62EA6D52}" destId="{EA9E5FD6-217A-5C4C-B0BC-CB05786A08FA}" srcOrd="4" destOrd="0" presId="urn:microsoft.com/office/officeart/2005/8/layout/hProcess4"/>
    <dgm:cxn modelId="{F3D631EC-127C-B640-93D9-4D3A778F618C}" type="presParOf" srcId="{EA9E5FD6-217A-5C4C-B0BC-CB05786A08FA}" destId="{3FC3DC5A-4E52-C045-B7B0-3925803E2935}" srcOrd="0" destOrd="0" presId="urn:microsoft.com/office/officeart/2005/8/layout/hProcess4"/>
    <dgm:cxn modelId="{0B0FD90F-DAD3-F04C-8A5F-3BB957A8C7D0}" type="presParOf" srcId="{EA9E5FD6-217A-5C4C-B0BC-CB05786A08FA}" destId="{349BDB19-D2CC-1B4F-8A37-6EE0DED1B368}" srcOrd="1" destOrd="0" presId="urn:microsoft.com/office/officeart/2005/8/layout/hProcess4"/>
    <dgm:cxn modelId="{3263B29E-64CA-CF4D-85A6-9E8B19E87DAD}" type="presParOf" srcId="{EA9E5FD6-217A-5C4C-B0BC-CB05786A08FA}" destId="{C51F40AD-8D15-7B42-B0B3-75A3E3DDB8E1}" srcOrd="2" destOrd="0" presId="urn:microsoft.com/office/officeart/2005/8/layout/hProcess4"/>
    <dgm:cxn modelId="{35C292CB-AE95-CA48-8D81-5A2ADCEA6E8B}" type="presParOf" srcId="{EA9E5FD6-217A-5C4C-B0BC-CB05786A08FA}" destId="{8F13F72E-E0D0-A341-B104-929825CAAA6D}" srcOrd="3" destOrd="0" presId="urn:microsoft.com/office/officeart/2005/8/layout/hProcess4"/>
    <dgm:cxn modelId="{A3E0B30A-7C8E-4745-8756-B8E00DB076B8}" type="presParOf" srcId="{EA9E5FD6-217A-5C4C-B0BC-CB05786A08FA}" destId="{C75F693C-B8D5-9A46-B108-A9170071EE21}" srcOrd="4" destOrd="0" presId="urn:microsoft.com/office/officeart/2005/8/layout/hProcess4"/>
    <dgm:cxn modelId="{E6A3B1F5-35AD-E449-A705-4119B72EEF1E}" type="presParOf" srcId="{59E16B7D-4248-BE4B-B9C4-039D62EA6D52}" destId="{8E931B01-B2A9-5549-A47F-F79C3D1BC7DC}" srcOrd="5" destOrd="0" presId="urn:microsoft.com/office/officeart/2005/8/layout/hProcess4"/>
    <dgm:cxn modelId="{EB87DA17-AF29-C746-BCA5-97303B4182AD}" type="presParOf" srcId="{59E16B7D-4248-BE4B-B9C4-039D62EA6D52}" destId="{D46218C1-EC32-7C42-B5D3-51B1E7A87A32}" srcOrd="6" destOrd="0" presId="urn:microsoft.com/office/officeart/2005/8/layout/hProcess4"/>
    <dgm:cxn modelId="{201E96F0-68A5-564B-8F86-CAB96CA5326C}" type="presParOf" srcId="{D46218C1-EC32-7C42-B5D3-51B1E7A87A32}" destId="{B91BA3A7-7BB1-5A4C-97FB-1157D7AAAE04}" srcOrd="0" destOrd="0" presId="urn:microsoft.com/office/officeart/2005/8/layout/hProcess4"/>
    <dgm:cxn modelId="{A29FB3F8-D1EA-4C41-B78F-956FBA515E86}" type="presParOf" srcId="{D46218C1-EC32-7C42-B5D3-51B1E7A87A32}" destId="{C539035B-2882-CD4B-AD88-2665DA0B2337}" srcOrd="1" destOrd="0" presId="urn:microsoft.com/office/officeart/2005/8/layout/hProcess4"/>
    <dgm:cxn modelId="{611259C0-0466-F847-A16A-880669919C9F}" type="presParOf" srcId="{D46218C1-EC32-7C42-B5D3-51B1E7A87A32}" destId="{E537FB3C-64D1-074A-BBAE-D821198AFC15}" srcOrd="2" destOrd="0" presId="urn:microsoft.com/office/officeart/2005/8/layout/hProcess4"/>
    <dgm:cxn modelId="{551C1FB7-028A-684E-8A5E-5F6557B49DCE}" type="presParOf" srcId="{D46218C1-EC32-7C42-B5D3-51B1E7A87A32}" destId="{32955599-1E34-7F47-9D2D-AB9C094DE148}" srcOrd="3" destOrd="0" presId="urn:microsoft.com/office/officeart/2005/8/layout/hProcess4"/>
    <dgm:cxn modelId="{5D2EF5E9-2AB3-DC4D-852E-C28913BC348C}" type="presParOf" srcId="{D46218C1-EC32-7C42-B5D3-51B1E7A87A32}" destId="{1D71EC03-0002-F14B-AA88-89F4D6D9257B}" srcOrd="4" destOrd="0" presId="urn:microsoft.com/office/officeart/2005/8/layout/hProcess4"/>
    <dgm:cxn modelId="{AFADA0F9-D84C-3041-BC94-7D15DD36F88B}" type="presParOf" srcId="{59E16B7D-4248-BE4B-B9C4-039D62EA6D52}" destId="{CC512BD6-6678-604A-ADEC-AA4FFACC60A7}" srcOrd="7" destOrd="0" presId="urn:microsoft.com/office/officeart/2005/8/layout/hProcess4"/>
    <dgm:cxn modelId="{C166C4EA-C5F8-354E-AE7B-0EC1092D6D78}" type="presParOf" srcId="{59E16B7D-4248-BE4B-B9C4-039D62EA6D52}" destId="{0D1F7AE9-4238-B94F-BF2D-B4DA88739CF7}" srcOrd="8" destOrd="0" presId="urn:microsoft.com/office/officeart/2005/8/layout/hProcess4"/>
    <dgm:cxn modelId="{2AC1F428-1ADF-D545-AEB3-7EDD9FF87D85}" type="presParOf" srcId="{0D1F7AE9-4238-B94F-BF2D-B4DA88739CF7}" destId="{752D07B1-6CD3-3A43-A0AE-521EB4CBBFEE}" srcOrd="0" destOrd="0" presId="urn:microsoft.com/office/officeart/2005/8/layout/hProcess4"/>
    <dgm:cxn modelId="{C0D6C325-0C2D-9C4B-9EAE-2136522DB753}" type="presParOf" srcId="{0D1F7AE9-4238-B94F-BF2D-B4DA88739CF7}" destId="{BF6656A0-E4E9-AD4D-A10E-83F4750A4BC3}" srcOrd="1" destOrd="0" presId="urn:microsoft.com/office/officeart/2005/8/layout/hProcess4"/>
    <dgm:cxn modelId="{3D2C40BD-FA46-3646-ACF3-9CB9CA4269E6}" type="presParOf" srcId="{0D1F7AE9-4238-B94F-BF2D-B4DA88739CF7}" destId="{75EF97A0-3B00-9B4B-B06C-FADCBB2EDF6E}" srcOrd="2" destOrd="0" presId="urn:microsoft.com/office/officeart/2005/8/layout/hProcess4"/>
    <dgm:cxn modelId="{39C66D7C-D35E-2E4D-9896-185820F16D64}" type="presParOf" srcId="{0D1F7AE9-4238-B94F-BF2D-B4DA88739CF7}" destId="{56E1240A-D806-9A42-8F78-8B4F5F3AAA7E}" srcOrd="3" destOrd="0" presId="urn:microsoft.com/office/officeart/2005/8/layout/hProcess4"/>
    <dgm:cxn modelId="{10EBA0D2-BC74-0A41-B181-FF6DEB3AC7D7}" type="presParOf" srcId="{0D1F7AE9-4238-B94F-BF2D-B4DA88739CF7}" destId="{BDB99A3E-1CCD-E646-8770-C450086CD16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0C42D4-34C0-794B-B592-E46978E17ACE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B9D74A-AD7D-FE44-B7AA-35ECBD9B5906}">
      <dgm:prSet phldrT="[Text]"/>
      <dgm:spPr/>
      <dgm:t>
        <a:bodyPr/>
        <a:lstStyle/>
        <a:p>
          <a:r>
            <a:rPr lang="en-US" dirty="0"/>
            <a:t>Molecular Initiating Event</a:t>
          </a:r>
        </a:p>
      </dgm:t>
    </dgm:pt>
    <dgm:pt modelId="{2C6163E7-A20A-544B-918B-F037B3AB18E7}" type="parTrans" cxnId="{34124D86-9FE7-2B4E-90B9-040A52987A8E}">
      <dgm:prSet/>
      <dgm:spPr/>
      <dgm:t>
        <a:bodyPr/>
        <a:lstStyle/>
        <a:p>
          <a:endParaRPr lang="en-US"/>
        </a:p>
      </dgm:t>
    </dgm:pt>
    <dgm:pt modelId="{B4E628A3-9465-1649-B538-CE849A1D47CC}" type="sibTrans" cxnId="{34124D86-9FE7-2B4E-90B9-040A52987A8E}">
      <dgm:prSet/>
      <dgm:spPr/>
      <dgm:t>
        <a:bodyPr/>
        <a:lstStyle/>
        <a:p>
          <a:endParaRPr lang="en-US"/>
        </a:p>
      </dgm:t>
    </dgm:pt>
    <dgm:pt modelId="{18426DEE-EBEB-5945-A862-05D27D4D5C08}">
      <dgm:prSet phldrT="[Text]"/>
      <dgm:spPr/>
      <dgm:t>
        <a:bodyPr/>
        <a:lstStyle/>
        <a:p>
          <a:r>
            <a:rPr lang="en-US" dirty="0"/>
            <a:t>Key Event 1</a:t>
          </a:r>
        </a:p>
      </dgm:t>
    </dgm:pt>
    <dgm:pt modelId="{EF44AF51-B2DF-C44B-87A6-A7CE43C58F4B}" type="parTrans" cxnId="{15201E8D-33D1-9642-9EDF-616760444D8D}">
      <dgm:prSet/>
      <dgm:spPr/>
      <dgm:t>
        <a:bodyPr/>
        <a:lstStyle/>
        <a:p>
          <a:endParaRPr lang="en-US"/>
        </a:p>
      </dgm:t>
    </dgm:pt>
    <dgm:pt modelId="{03176D2A-D58E-6F44-81DE-B433280D3C6F}" type="sibTrans" cxnId="{15201E8D-33D1-9642-9EDF-616760444D8D}">
      <dgm:prSet/>
      <dgm:spPr/>
      <dgm:t>
        <a:bodyPr/>
        <a:lstStyle/>
        <a:p>
          <a:endParaRPr lang="en-US"/>
        </a:p>
      </dgm:t>
    </dgm:pt>
    <dgm:pt modelId="{F2745183-37D8-5F4A-81F3-B34A00A371AC}">
      <dgm:prSet phldrT="[Text]"/>
      <dgm:spPr/>
      <dgm:t>
        <a:bodyPr/>
        <a:lstStyle/>
        <a:p>
          <a:r>
            <a:rPr lang="en-US" dirty="0"/>
            <a:t>Key Event n-1</a:t>
          </a:r>
        </a:p>
      </dgm:t>
    </dgm:pt>
    <dgm:pt modelId="{57E9CD87-BEB8-054E-BF95-3CEF9581704E}" type="parTrans" cxnId="{7E1A75D2-AD32-EE4C-8B20-A28D95F1AC5B}">
      <dgm:prSet/>
      <dgm:spPr/>
      <dgm:t>
        <a:bodyPr/>
        <a:lstStyle/>
        <a:p>
          <a:endParaRPr lang="en-US"/>
        </a:p>
      </dgm:t>
    </dgm:pt>
    <dgm:pt modelId="{931C6B98-DD97-F047-9F97-B552431ED1CA}" type="sibTrans" cxnId="{7E1A75D2-AD32-EE4C-8B20-A28D95F1AC5B}">
      <dgm:prSet/>
      <dgm:spPr/>
      <dgm:t>
        <a:bodyPr/>
        <a:lstStyle/>
        <a:p>
          <a:endParaRPr lang="en-US"/>
        </a:p>
      </dgm:t>
    </dgm:pt>
    <dgm:pt modelId="{4FE43FA6-551A-E644-B9A9-83AF8CC21AC8}">
      <dgm:prSet phldrT="[Text]"/>
      <dgm:spPr/>
      <dgm:t>
        <a:bodyPr/>
        <a:lstStyle/>
        <a:p>
          <a:r>
            <a:rPr lang="en-US" dirty="0"/>
            <a:t>Key Event n</a:t>
          </a:r>
        </a:p>
      </dgm:t>
    </dgm:pt>
    <dgm:pt modelId="{F83CD995-D4A9-0E4B-9D4A-DF5F4DC8B8E2}" type="parTrans" cxnId="{420433A3-960E-6E44-BEF9-B4BC08C05633}">
      <dgm:prSet/>
      <dgm:spPr/>
      <dgm:t>
        <a:bodyPr/>
        <a:lstStyle/>
        <a:p>
          <a:endParaRPr lang="en-US"/>
        </a:p>
      </dgm:t>
    </dgm:pt>
    <dgm:pt modelId="{47197DE0-28BB-E04A-BAD7-84187D19B5B8}" type="sibTrans" cxnId="{420433A3-960E-6E44-BEF9-B4BC08C05633}">
      <dgm:prSet/>
      <dgm:spPr/>
      <dgm:t>
        <a:bodyPr/>
        <a:lstStyle/>
        <a:p>
          <a:endParaRPr lang="en-US"/>
        </a:p>
      </dgm:t>
    </dgm:pt>
    <dgm:pt modelId="{2E2E34C5-95F8-A34D-80C0-AA3C7AEC8024}">
      <dgm:prSet phldrT="[Text]"/>
      <dgm:spPr/>
      <dgm:t>
        <a:bodyPr/>
        <a:lstStyle/>
        <a:p>
          <a:r>
            <a:rPr lang="en-US" dirty="0"/>
            <a:t>Adverse Outcome</a:t>
          </a:r>
        </a:p>
      </dgm:t>
    </dgm:pt>
    <dgm:pt modelId="{BEE3F303-898A-164E-92FA-7BB7863D6236}" type="parTrans" cxnId="{2ECBAA62-7744-BF4A-B583-396392236A2B}">
      <dgm:prSet/>
      <dgm:spPr/>
      <dgm:t>
        <a:bodyPr/>
        <a:lstStyle/>
        <a:p>
          <a:endParaRPr lang="en-US"/>
        </a:p>
      </dgm:t>
    </dgm:pt>
    <dgm:pt modelId="{2AD83292-1598-B94D-BA4A-597555DFAB64}" type="sibTrans" cxnId="{2ECBAA62-7744-BF4A-B583-396392236A2B}">
      <dgm:prSet/>
      <dgm:spPr/>
      <dgm:t>
        <a:bodyPr/>
        <a:lstStyle/>
        <a:p>
          <a:endParaRPr lang="en-US"/>
        </a:p>
      </dgm:t>
    </dgm:pt>
    <dgm:pt modelId="{00063400-DE6B-E841-8E65-80C12A4705A8}" type="pres">
      <dgm:prSet presAssocID="{F80C42D4-34C0-794B-B592-E46978E17ACE}" presName="Name0" presStyleCnt="0">
        <dgm:presLayoutVars>
          <dgm:dir/>
          <dgm:resizeHandles val="exact"/>
        </dgm:presLayoutVars>
      </dgm:prSet>
      <dgm:spPr/>
    </dgm:pt>
    <dgm:pt modelId="{A6E6C52F-E807-894C-AABA-BEE7F8DDD7A9}" type="pres">
      <dgm:prSet presAssocID="{DDB9D74A-AD7D-FE44-B7AA-35ECBD9B5906}" presName="node" presStyleLbl="node1" presStyleIdx="0" presStyleCnt="5">
        <dgm:presLayoutVars>
          <dgm:bulletEnabled val="1"/>
        </dgm:presLayoutVars>
      </dgm:prSet>
      <dgm:spPr/>
    </dgm:pt>
    <dgm:pt modelId="{E699014C-5202-774A-B3E6-00955385E0A2}" type="pres">
      <dgm:prSet presAssocID="{B4E628A3-9465-1649-B538-CE849A1D47CC}" presName="sibTrans" presStyleLbl="sibTrans2D1" presStyleIdx="0" presStyleCnt="4"/>
      <dgm:spPr/>
    </dgm:pt>
    <dgm:pt modelId="{9911E5A7-1736-B84E-9882-480F94980AD2}" type="pres">
      <dgm:prSet presAssocID="{B4E628A3-9465-1649-B538-CE849A1D47CC}" presName="connectorText" presStyleLbl="sibTrans2D1" presStyleIdx="0" presStyleCnt="4"/>
      <dgm:spPr/>
    </dgm:pt>
    <dgm:pt modelId="{747C852F-B091-104F-802F-266D4FBE4CD4}" type="pres">
      <dgm:prSet presAssocID="{18426DEE-EBEB-5945-A862-05D27D4D5C08}" presName="node" presStyleLbl="node1" presStyleIdx="1" presStyleCnt="5">
        <dgm:presLayoutVars>
          <dgm:bulletEnabled val="1"/>
        </dgm:presLayoutVars>
      </dgm:prSet>
      <dgm:spPr/>
    </dgm:pt>
    <dgm:pt modelId="{8EA8E6BF-A460-A549-AE22-A4747B645AD7}" type="pres">
      <dgm:prSet presAssocID="{03176D2A-D58E-6F44-81DE-B433280D3C6F}" presName="sibTrans" presStyleLbl="sibTrans2D1" presStyleIdx="1" presStyleCnt="4"/>
      <dgm:spPr/>
    </dgm:pt>
    <dgm:pt modelId="{6D8BBEF8-3C72-3D43-964D-436AE9F97D85}" type="pres">
      <dgm:prSet presAssocID="{03176D2A-D58E-6F44-81DE-B433280D3C6F}" presName="connectorText" presStyleLbl="sibTrans2D1" presStyleIdx="1" presStyleCnt="4"/>
      <dgm:spPr/>
    </dgm:pt>
    <dgm:pt modelId="{D0E15F1D-D517-CC4D-AE34-2138BE5859FD}" type="pres">
      <dgm:prSet presAssocID="{F2745183-37D8-5F4A-81F3-B34A00A371AC}" presName="node" presStyleLbl="node1" presStyleIdx="2" presStyleCnt="5">
        <dgm:presLayoutVars>
          <dgm:bulletEnabled val="1"/>
        </dgm:presLayoutVars>
      </dgm:prSet>
      <dgm:spPr/>
    </dgm:pt>
    <dgm:pt modelId="{C1F21B17-B82A-6645-9F07-E7776031E6A6}" type="pres">
      <dgm:prSet presAssocID="{931C6B98-DD97-F047-9F97-B552431ED1CA}" presName="sibTrans" presStyleLbl="sibTrans2D1" presStyleIdx="2" presStyleCnt="4"/>
      <dgm:spPr/>
    </dgm:pt>
    <dgm:pt modelId="{36436E70-BD5C-FE4D-8426-20AFBB1DF7AD}" type="pres">
      <dgm:prSet presAssocID="{931C6B98-DD97-F047-9F97-B552431ED1CA}" presName="connectorText" presStyleLbl="sibTrans2D1" presStyleIdx="2" presStyleCnt="4"/>
      <dgm:spPr/>
    </dgm:pt>
    <dgm:pt modelId="{D15BA690-B458-544C-9461-44EC9C60E8B8}" type="pres">
      <dgm:prSet presAssocID="{4FE43FA6-551A-E644-B9A9-83AF8CC21AC8}" presName="node" presStyleLbl="node1" presStyleIdx="3" presStyleCnt="5">
        <dgm:presLayoutVars>
          <dgm:bulletEnabled val="1"/>
        </dgm:presLayoutVars>
      </dgm:prSet>
      <dgm:spPr/>
    </dgm:pt>
    <dgm:pt modelId="{5F133E1D-9CBC-4345-B166-51D2C78E020B}" type="pres">
      <dgm:prSet presAssocID="{47197DE0-28BB-E04A-BAD7-84187D19B5B8}" presName="sibTrans" presStyleLbl="sibTrans2D1" presStyleIdx="3" presStyleCnt="4"/>
      <dgm:spPr/>
    </dgm:pt>
    <dgm:pt modelId="{E74F75CE-C54A-2F44-B3D2-EB88090DC282}" type="pres">
      <dgm:prSet presAssocID="{47197DE0-28BB-E04A-BAD7-84187D19B5B8}" presName="connectorText" presStyleLbl="sibTrans2D1" presStyleIdx="3" presStyleCnt="4"/>
      <dgm:spPr/>
    </dgm:pt>
    <dgm:pt modelId="{D1A1A095-5793-C14E-8102-0A706D66EA04}" type="pres">
      <dgm:prSet presAssocID="{2E2E34C5-95F8-A34D-80C0-AA3C7AEC8024}" presName="node" presStyleLbl="node1" presStyleIdx="4" presStyleCnt="5">
        <dgm:presLayoutVars>
          <dgm:bulletEnabled val="1"/>
        </dgm:presLayoutVars>
      </dgm:prSet>
      <dgm:spPr/>
    </dgm:pt>
  </dgm:ptLst>
  <dgm:cxnLst>
    <dgm:cxn modelId="{62BAD10F-4BBB-1C4C-AEA3-90F6E59B0769}" type="presOf" srcId="{2E2E34C5-95F8-A34D-80C0-AA3C7AEC8024}" destId="{D1A1A095-5793-C14E-8102-0A706D66EA04}" srcOrd="0" destOrd="0" presId="urn:microsoft.com/office/officeart/2005/8/layout/process1"/>
    <dgm:cxn modelId="{216B7643-F8AA-CA41-A218-658DBDA1DD11}" type="presOf" srcId="{931C6B98-DD97-F047-9F97-B552431ED1CA}" destId="{C1F21B17-B82A-6645-9F07-E7776031E6A6}" srcOrd="0" destOrd="0" presId="urn:microsoft.com/office/officeart/2005/8/layout/process1"/>
    <dgm:cxn modelId="{1D1F5C50-C3D2-AF40-8223-6438F5F03879}" type="presOf" srcId="{03176D2A-D58E-6F44-81DE-B433280D3C6F}" destId="{8EA8E6BF-A460-A549-AE22-A4747B645AD7}" srcOrd="0" destOrd="0" presId="urn:microsoft.com/office/officeart/2005/8/layout/process1"/>
    <dgm:cxn modelId="{F3EB7A58-1971-4943-956A-2348147C248C}" type="presOf" srcId="{18426DEE-EBEB-5945-A862-05D27D4D5C08}" destId="{747C852F-B091-104F-802F-266D4FBE4CD4}" srcOrd="0" destOrd="0" presId="urn:microsoft.com/office/officeart/2005/8/layout/process1"/>
    <dgm:cxn modelId="{5760D05C-8A59-7A41-9A24-D2DDC7E92C75}" type="presOf" srcId="{B4E628A3-9465-1649-B538-CE849A1D47CC}" destId="{E699014C-5202-774A-B3E6-00955385E0A2}" srcOrd="0" destOrd="0" presId="urn:microsoft.com/office/officeart/2005/8/layout/process1"/>
    <dgm:cxn modelId="{2ECBAA62-7744-BF4A-B583-396392236A2B}" srcId="{F80C42D4-34C0-794B-B592-E46978E17ACE}" destId="{2E2E34C5-95F8-A34D-80C0-AA3C7AEC8024}" srcOrd="4" destOrd="0" parTransId="{BEE3F303-898A-164E-92FA-7BB7863D6236}" sibTransId="{2AD83292-1598-B94D-BA4A-597555DFAB64}"/>
    <dgm:cxn modelId="{6AB6006B-0045-A54E-859C-7C9F91A04A59}" type="presOf" srcId="{F80C42D4-34C0-794B-B592-E46978E17ACE}" destId="{00063400-DE6B-E841-8E65-80C12A4705A8}" srcOrd="0" destOrd="0" presId="urn:microsoft.com/office/officeart/2005/8/layout/process1"/>
    <dgm:cxn modelId="{5C84F381-EBD8-4744-9B9A-F9A26E676897}" type="presOf" srcId="{4FE43FA6-551A-E644-B9A9-83AF8CC21AC8}" destId="{D15BA690-B458-544C-9461-44EC9C60E8B8}" srcOrd="0" destOrd="0" presId="urn:microsoft.com/office/officeart/2005/8/layout/process1"/>
    <dgm:cxn modelId="{34124D86-9FE7-2B4E-90B9-040A52987A8E}" srcId="{F80C42D4-34C0-794B-B592-E46978E17ACE}" destId="{DDB9D74A-AD7D-FE44-B7AA-35ECBD9B5906}" srcOrd="0" destOrd="0" parTransId="{2C6163E7-A20A-544B-918B-F037B3AB18E7}" sibTransId="{B4E628A3-9465-1649-B538-CE849A1D47CC}"/>
    <dgm:cxn modelId="{E835E186-22EF-6949-B85B-B6263B09E777}" type="presOf" srcId="{931C6B98-DD97-F047-9F97-B552431ED1CA}" destId="{36436E70-BD5C-FE4D-8426-20AFBB1DF7AD}" srcOrd="1" destOrd="0" presId="urn:microsoft.com/office/officeart/2005/8/layout/process1"/>
    <dgm:cxn modelId="{15201E8D-33D1-9642-9EDF-616760444D8D}" srcId="{F80C42D4-34C0-794B-B592-E46978E17ACE}" destId="{18426DEE-EBEB-5945-A862-05D27D4D5C08}" srcOrd="1" destOrd="0" parTransId="{EF44AF51-B2DF-C44B-87A6-A7CE43C58F4B}" sibTransId="{03176D2A-D58E-6F44-81DE-B433280D3C6F}"/>
    <dgm:cxn modelId="{39EC678D-D4D3-5E40-9468-92B926C99291}" type="presOf" srcId="{B4E628A3-9465-1649-B538-CE849A1D47CC}" destId="{9911E5A7-1736-B84E-9882-480F94980AD2}" srcOrd="1" destOrd="0" presId="urn:microsoft.com/office/officeart/2005/8/layout/process1"/>
    <dgm:cxn modelId="{C3CD7094-A0F8-DA48-B436-0ECC8D1F1480}" type="presOf" srcId="{DDB9D74A-AD7D-FE44-B7AA-35ECBD9B5906}" destId="{A6E6C52F-E807-894C-AABA-BEE7F8DDD7A9}" srcOrd="0" destOrd="0" presId="urn:microsoft.com/office/officeart/2005/8/layout/process1"/>
    <dgm:cxn modelId="{66F53398-6A03-FA4B-A0C1-536D14216FA2}" type="presOf" srcId="{F2745183-37D8-5F4A-81F3-B34A00A371AC}" destId="{D0E15F1D-D517-CC4D-AE34-2138BE5859FD}" srcOrd="0" destOrd="0" presId="urn:microsoft.com/office/officeart/2005/8/layout/process1"/>
    <dgm:cxn modelId="{010551A2-63E6-D34D-A198-CA9CEAE37B74}" type="presOf" srcId="{47197DE0-28BB-E04A-BAD7-84187D19B5B8}" destId="{5F133E1D-9CBC-4345-B166-51D2C78E020B}" srcOrd="0" destOrd="0" presId="urn:microsoft.com/office/officeart/2005/8/layout/process1"/>
    <dgm:cxn modelId="{420433A3-960E-6E44-BEF9-B4BC08C05633}" srcId="{F80C42D4-34C0-794B-B592-E46978E17ACE}" destId="{4FE43FA6-551A-E644-B9A9-83AF8CC21AC8}" srcOrd="3" destOrd="0" parTransId="{F83CD995-D4A9-0E4B-9D4A-DF5F4DC8B8E2}" sibTransId="{47197DE0-28BB-E04A-BAD7-84187D19B5B8}"/>
    <dgm:cxn modelId="{98E891B9-7461-7F46-8BC7-ED5FD3E54D4D}" type="presOf" srcId="{03176D2A-D58E-6F44-81DE-B433280D3C6F}" destId="{6D8BBEF8-3C72-3D43-964D-436AE9F97D85}" srcOrd="1" destOrd="0" presId="urn:microsoft.com/office/officeart/2005/8/layout/process1"/>
    <dgm:cxn modelId="{7E1A75D2-AD32-EE4C-8B20-A28D95F1AC5B}" srcId="{F80C42D4-34C0-794B-B592-E46978E17ACE}" destId="{F2745183-37D8-5F4A-81F3-B34A00A371AC}" srcOrd="2" destOrd="0" parTransId="{57E9CD87-BEB8-054E-BF95-3CEF9581704E}" sibTransId="{931C6B98-DD97-F047-9F97-B552431ED1CA}"/>
    <dgm:cxn modelId="{EF9EF5F3-7359-E246-B2F5-5AE927497F61}" type="presOf" srcId="{47197DE0-28BB-E04A-BAD7-84187D19B5B8}" destId="{E74F75CE-C54A-2F44-B3D2-EB88090DC282}" srcOrd="1" destOrd="0" presId="urn:microsoft.com/office/officeart/2005/8/layout/process1"/>
    <dgm:cxn modelId="{5756C88D-1589-1141-893A-691DAE21C35E}" type="presParOf" srcId="{00063400-DE6B-E841-8E65-80C12A4705A8}" destId="{A6E6C52F-E807-894C-AABA-BEE7F8DDD7A9}" srcOrd="0" destOrd="0" presId="urn:microsoft.com/office/officeart/2005/8/layout/process1"/>
    <dgm:cxn modelId="{9D66DF9C-E775-584D-B3E9-24F5B80F543D}" type="presParOf" srcId="{00063400-DE6B-E841-8E65-80C12A4705A8}" destId="{E699014C-5202-774A-B3E6-00955385E0A2}" srcOrd="1" destOrd="0" presId="urn:microsoft.com/office/officeart/2005/8/layout/process1"/>
    <dgm:cxn modelId="{58F5DA29-D6BA-9F4D-A2F9-680C865E262E}" type="presParOf" srcId="{E699014C-5202-774A-B3E6-00955385E0A2}" destId="{9911E5A7-1736-B84E-9882-480F94980AD2}" srcOrd="0" destOrd="0" presId="urn:microsoft.com/office/officeart/2005/8/layout/process1"/>
    <dgm:cxn modelId="{08A7A6BE-A289-F64D-988C-28D192C5AD69}" type="presParOf" srcId="{00063400-DE6B-E841-8E65-80C12A4705A8}" destId="{747C852F-B091-104F-802F-266D4FBE4CD4}" srcOrd="2" destOrd="0" presId="urn:microsoft.com/office/officeart/2005/8/layout/process1"/>
    <dgm:cxn modelId="{EA890BD5-AFA6-DE44-BC6C-6C1EE8A484B5}" type="presParOf" srcId="{00063400-DE6B-E841-8E65-80C12A4705A8}" destId="{8EA8E6BF-A460-A549-AE22-A4747B645AD7}" srcOrd="3" destOrd="0" presId="urn:microsoft.com/office/officeart/2005/8/layout/process1"/>
    <dgm:cxn modelId="{B2647DCE-4F6E-B54C-B9AA-5428223D2D88}" type="presParOf" srcId="{8EA8E6BF-A460-A549-AE22-A4747B645AD7}" destId="{6D8BBEF8-3C72-3D43-964D-436AE9F97D85}" srcOrd="0" destOrd="0" presId="urn:microsoft.com/office/officeart/2005/8/layout/process1"/>
    <dgm:cxn modelId="{FF6C0332-1FF8-F84D-9A96-6976FC5AB575}" type="presParOf" srcId="{00063400-DE6B-E841-8E65-80C12A4705A8}" destId="{D0E15F1D-D517-CC4D-AE34-2138BE5859FD}" srcOrd="4" destOrd="0" presId="urn:microsoft.com/office/officeart/2005/8/layout/process1"/>
    <dgm:cxn modelId="{FAB79F9A-7A3A-D34E-AD64-88D074B56F6B}" type="presParOf" srcId="{00063400-DE6B-E841-8E65-80C12A4705A8}" destId="{C1F21B17-B82A-6645-9F07-E7776031E6A6}" srcOrd="5" destOrd="0" presId="urn:microsoft.com/office/officeart/2005/8/layout/process1"/>
    <dgm:cxn modelId="{BC22F115-0F08-F94E-9598-009E105D4557}" type="presParOf" srcId="{C1F21B17-B82A-6645-9F07-E7776031E6A6}" destId="{36436E70-BD5C-FE4D-8426-20AFBB1DF7AD}" srcOrd="0" destOrd="0" presId="urn:microsoft.com/office/officeart/2005/8/layout/process1"/>
    <dgm:cxn modelId="{C07CAD92-B1DA-DA41-BA50-F3CEF028F8F2}" type="presParOf" srcId="{00063400-DE6B-E841-8E65-80C12A4705A8}" destId="{D15BA690-B458-544C-9461-44EC9C60E8B8}" srcOrd="6" destOrd="0" presId="urn:microsoft.com/office/officeart/2005/8/layout/process1"/>
    <dgm:cxn modelId="{B93CB019-B3A2-8948-8B42-B0E905A4D4B0}" type="presParOf" srcId="{00063400-DE6B-E841-8E65-80C12A4705A8}" destId="{5F133E1D-9CBC-4345-B166-51D2C78E020B}" srcOrd="7" destOrd="0" presId="urn:microsoft.com/office/officeart/2005/8/layout/process1"/>
    <dgm:cxn modelId="{63B225B9-31DA-D745-A364-609C6D7113B8}" type="presParOf" srcId="{5F133E1D-9CBC-4345-B166-51D2C78E020B}" destId="{E74F75CE-C54A-2F44-B3D2-EB88090DC282}" srcOrd="0" destOrd="0" presId="urn:microsoft.com/office/officeart/2005/8/layout/process1"/>
    <dgm:cxn modelId="{E2B7DAA9-D7C7-FC4C-8B68-C787C5C6730E}" type="presParOf" srcId="{00063400-DE6B-E841-8E65-80C12A4705A8}" destId="{D1A1A095-5793-C14E-8102-0A706D66EA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0C42D4-34C0-794B-B592-E46978E17ACE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B9D74A-AD7D-FE44-B7AA-35ECBD9B5906}">
      <dgm:prSet phldrT="[Text]"/>
      <dgm:spPr/>
      <dgm:t>
        <a:bodyPr/>
        <a:lstStyle/>
        <a:p>
          <a:r>
            <a:rPr lang="en-US" dirty="0"/>
            <a:t>Molecular Initiating Event</a:t>
          </a:r>
        </a:p>
      </dgm:t>
    </dgm:pt>
    <dgm:pt modelId="{2C6163E7-A20A-544B-918B-F037B3AB18E7}" type="parTrans" cxnId="{34124D86-9FE7-2B4E-90B9-040A52987A8E}">
      <dgm:prSet/>
      <dgm:spPr/>
      <dgm:t>
        <a:bodyPr/>
        <a:lstStyle/>
        <a:p>
          <a:endParaRPr lang="en-US"/>
        </a:p>
      </dgm:t>
    </dgm:pt>
    <dgm:pt modelId="{B4E628A3-9465-1649-B538-CE849A1D47CC}" type="sibTrans" cxnId="{34124D86-9FE7-2B4E-90B9-040A52987A8E}">
      <dgm:prSet/>
      <dgm:spPr/>
      <dgm:t>
        <a:bodyPr/>
        <a:lstStyle/>
        <a:p>
          <a:endParaRPr lang="en-US"/>
        </a:p>
      </dgm:t>
    </dgm:pt>
    <dgm:pt modelId="{18426DEE-EBEB-5945-A862-05D27D4D5C08}">
      <dgm:prSet phldrT="[Text]"/>
      <dgm:spPr/>
      <dgm:t>
        <a:bodyPr/>
        <a:lstStyle/>
        <a:p>
          <a:r>
            <a:rPr lang="en-US" dirty="0"/>
            <a:t>Key Event 1</a:t>
          </a:r>
        </a:p>
      </dgm:t>
    </dgm:pt>
    <dgm:pt modelId="{EF44AF51-B2DF-C44B-87A6-A7CE43C58F4B}" type="parTrans" cxnId="{15201E8D-33D1-9642-9EDF-616760444D8D}">
      <dgm:prSet/>
      <dgm:spPr/>
      <dgm:t>
        <a:bodyPr/>
        <a:lstStyle/>
        <a:p>
          <a:endParaRPr lang="en-US"/>
        </a:p>
      </dgm:t>
    </dgm:pt>
    <dgm:pt modelId="{03176D2A-D58E-6F44-81DE-B433280D3C6F}" type="sibTrans" cxnId="{15201E8D-33D1-9642-9EDF-616760444D8D}">
      <dgm:prSet/>
      <dgm:spPr/>
      <dgm:t>
        <a:bodyPr/>
        <a:lstStyle/>
        <a:p>
          <a:endParaRPr lang="en-US"/>
        </a:p>
      </dgm:t>
    </dgm:pt>
    <dgm:pt modelId="{F2745183-37D8-5F4A-81F3-B34A00A371AC}">
      <dgm:prSet phldrT="[Text]"/>
      <dgm:spPr/>
      <dgm:t>
        <a:bodyPr/>
        <a:lstStyle/>
        <a:p>
          <a:r>
            <a:rPr lang="en-US" dirty="0"/>
            <a:t>Key Event n-1</a:t>
          </a:r>
        </a:p>
      </dgm:t>
    </dgm:pt>
    <dgm:pt modelId="{57E9CD87-BEB8-054E-BF95-3CEF9581704E}" type="parTrans" cxnId="{7E1A75D2-AD32-EE4C-8B20-A28D95F1AC5B}">
      <dgm:prSet/>
      <dgm:spPr/>
      <dgm:t>
        <a:bodyPr/>
        <a:lstStyle/>
        <a:p>
          <a:endParaRPr lang="en-US"/>
        </a:p>
      </dgm:t>
    </dgm:pt>
    <dgm:pt modelId="{931C6B98-DD97-F047-9F97-B552431ED1CA}" type="sibTrans" cxnId="{7E1A75D2-AD32-EE4C-8B20-A28D95F1AC5B}">
      <dgm:prSet/>
      <dgm:spPr/>
      <dgm:t>
        <a:bodyPr/>
        <a:lstStyle/>
        <a:p>
          <a:endParaRPr lang="en-US"/>
        </a:p>
      </dgm:t>
    </dgm:pt>
    <dgm:pt modelId="{4FE43FA6-551A-E644-B9A9-83AF8CC21AC8}">
      <dgm:prSet phldrT="[Text]"/>
      <dgm:spPr/>
      <dgm:t>
        <a:bodyPr/>
        <a:lstStyle/>
        <a:p>
          <a:r>
            <a:rPr lang="en-US" dirty="0"/>
            <a:t>Key Event n</a:t>
          </a:r>
        </a:p>
      </dgm:t>
    </dgm:pt>
    <dgm:pt modelId="{F83CD995-D4A9-0E4B-9D4A-DF5F4DC8B8E2}" type="parTrans" cxnId="{420433A3-960E-6E44-BEF9-B4BC08C05633}">
      <dgm:prSet/>
      <dgm:spPr/>
      <dgm:t>
        <a:bodyPr/>
        <a:lstStyle/>
        <a:p>
          <a:endParaRPr lang="en-US"/>
        </a:p>
      </dgm:t>
    </dgm:pt>
    <dgm:pt modelId="{47197DE0-28BB-E04A-BAD7-84187D19B5B8}" type="sibTrans" cxnId="{420433A3-960E-6E44-BEF9-B4BC08C05633}">
      <dgm:prSet/>
      <dgm:spPr/>
      <dgm:t>
        <a:bodyPr/>
        <a:lstStyle/>
        <a:p>
          <a:endParaRPr lang="en-US"/>
        </a:p>
      </dgm:t>
    </dgm:pt>
    <dgm:pt modelId="{2E2E34C5-95F8-A34D-80C0-AA3C7AEC8024}">
      <dgm:prSet phldrT="[Text]"/>
      <dgm:spPr/>
      <dgm:t>
        <a:bodyPr/>
        <a:lstStyle/>
        <a:p>
          <a:r>
            <a:rPr lang="en-US" dirty="0"/>
            <a:t>Adverse Outcome</a:t>
          </a:r>
        </a:p>
      </dgm:t>
    </dgm:pt>
    <dgm:pt modelId="{BEE3F303-898A-164E-92FA-7BB7863D6236}" type="parTrans" cxnId="{2ECBAA62-7744-BF4A-B583-396392236A2B}">
      <dgm:prSet/>
      <dgm:spPr/>
      <dgm:t>
        <a:bodyPr/>
        <a:lstStyle/>
        <a:p>
          <a:endParaRPr lang="en-US"/>
        </a:p>
      </dgm:t>
    </dgm:pt>
    <dgm:pt modelId="{2AD83292-1598-B94D-BA4A-597555DFAB64}" type="sibTrans" cxnId="{2ECBAA62-7744-BF4A-B583-396392236A2B}">
      <dgm:prSet/>
      <dgm:spPr/>
      <dgm:t>
        <a:bodyPr/>
        <a:lstStyle/>
        <a:p>
          <a:endParaRPr lang="en-US"/>
        </a:p>
      </dgm:t>
    </dgm:pt>
    <dgm:pt modelId="{00063400-DE6B-E841-8E65-80C12A4705A8}" type="pres">
      <dgm:prSet presAssocID="{F80C42D4-34C0-794B-B592-E46978E17ACE}" presName="Name0" presStyleCnt="0">
        <dgm:presLayoutVars>
          <dgm:dir/>
          <dgm:resizeHandles val="exact"/>
        </dgm:presLayoutVars>
      </dgm:prSet>
      <dgm:spPr/>
    </dgm:pt>
    <dgm:pt modelId="{A6E6C52F-E807-894C-AABA-BEE7F8DDD7A9}" type="pres">
      <dgm:prSet presAssocID="{DDB9D74A-AD7D-FE44-B7AA-35ECBD9B5906}" presName="node" presStyleLbl="node1" presStyleIdx="0" presStyleCnt="5">
        <dgm:presLayoutVars>
          <dgm:bulletEnabled val="1"/>
        </dgm:presLayoutVars>
      </dgm:prSet>
      <dgm:spPr/>
    </dgm:pt>
    <dgm:pt modelId="{E699014C-5202-774A-B3E6-00955385E0A2}" type="pres">
      <dgm:prSet presAssocID="{B4E628A3-9465-1649-B538-CE849A1D47CC}" presName="sibTrans" presStyleLbl="sibTrans2D1" presStyleIdx="0" presStyleCnt="4"/>
      <dgm:spPr/>
    </dgm:pt>
    <dgm:pt modelId="{9911E5A7-1736-B84E-9882-480F94980AD2}" type="pres">
      <dgm:prSet presAssocID="{B4E628A3-9465-1649-B538-CE849A1D47CC}" presName="connectorText" presStyleLbl="sibTrans2D1" presStyleIdx="0" presStyleCnt="4"/>
      <dgm:spPr/>
    </dgm:pt>
    <dgm:pt modelId="{747C852F-B091-104F-802F-266D4FBE4CD4}" type="pres">
      <dgm:prSet presAssocID="{18426DEE-EBEB-5945-A862-05D27D4D5C08}" presName="node" presStyleLbl="node1" presStyleIdx="1" presStyleCnt="5">
        <dgm:presLayoutVars>
          <dgm:bulletEnabled val="1"/>
        </dgm:presLayoutVars>
      </dgm:prSet>
      <dgm:spPr/>
    </dgm:pt>
    <dgm:pt modelId="{8EA8E6BF-A460-A549-AE22-A4747B645AD7}" type="pres">
      <dgm:prSet presAssocID="{03176D2A-D58E-6F44-81DE-B433280D3C6F}" presName="sibTrans" presStyleLbl="sibTrans2D1" presStyleIdx="1" presStyleCnt="4"/>
      <dgm:spPr/>
    </dgm:pt>
    <dgm:pt modelId="{6D8BBEF8-3C72-3D43-964D-436AE9F97D85}" type="pres">
      <dgm:prSet presAssocID="{03176D2A-D58E-6F44-81DE-B433280D3C6F}" presName="connectorText" presStyleLbl="sibTrans2D1" presStyleIdx="1" presStyleCnt="4"/>
      <dgm:spPr/>
    </dgm:pt>
    <dgm:pt modelId="{D0E15F1D-D517-CC4D-AE34-2138BE5859FD}" type="pres">
      <dgm:prSet presAssocID="{F2745183-37D8-5F4A-81F3-B34A00A371AC}" presName="node" presStyleLbl="node1" presStyleIdx="2" presStyleCnt="5">
        <dgm:presLayoutVars>
          <dgm:bulletEnabled val="1"/>
        </dgm:presLayoutVars>
      </dgm:prSet>
      <dgm:spPr/>
    </dgm:pt>
    <dgm:pt modelId="{C1F21B17-B82A-6645-9F07-E7776031E6A6}" type="pres">
      <dgm:prSet presAssocID="{931C6B98-DD97-F047-9F97-B552431ED1CA}" presName="sibTrans" presStyleLbl="sibTrans2D1" presStyleIdx="2" presStyleCnt="4"/>
      <dgm:spPr/>
    </dgm:pt>
    <dgm:pt modelId="{36436E70-BD5C-FE4D-8426-20AFBB1DF7AD}" type="pres">
      <dgm:prSet presAssocID="{931C6B98-DD97-F047-9F97-B552431ED1CA}" presName="connectorText" presStyleLbl="sibTrans2D1" presStyleIdx="2" presStyleCnt="4"/>
      <dgm:spPr/>
    </dgm:pt>
    <dgm:pt modelId="{D15BA690-B458-544C-9461-44EC9C60E8B8}" type="pres">
      <dgm:prSet presAssocID="{4FE43FA6-551A-E644-B9A9-83AF8CC21AC8}" presName="node" presStyleLbl="node1" presStyleIdx="3" presStyleCnt="5">
        <dgm:presLayoutVars>
          <dgm:bulletEnabled val="1"/>
        </dgm:presLayoutVars>
      </dgm:prSet>
      <dgm:spPr/>
    </dgm:pt>
    <dgm:pt modelId="{5F133E1D-9CBC-4345-B166-51D2C78E020B}" type="pres">
      <dgm:prSet presAssocID="{47197DE0-28BB-E04A-BAD7-84187D19B5B8}" presName="sibTrans" presStyleLbl="sibTrans2D1" presStyleIdx="3" presStyleCnt="4"/>
      <dgm:spPr/>
    </dgm:pt>
    <dgm:pt modelId="{E74F75CE-C54A-2F44-B3D2-EB88090DC282}" type="pres">
      <dgm:prSet presAssocID="{47197DE0-28BB-E04A-BAD7-84187D19B5B8}" presName="connectorText" presStyleLbl="sibTrans2D1" presStyleIdx="3" presStyleCnt="4"/>
      <dgm:spPr/>
    </dgm:pt>
    <dgm:pt modelId="{D1A1A095-5793-C14E-8102-0A706D66EA04}" type="pres">
      <dgm:prSet presAssocID="{2E2E34C5-95F8-A34D-80C0-AA3C7AEC8024}" presName="node" presStyleLbl="node1" presStyleIdx="4" presStyleCnt="5">
        <dgm:presLayoutVars>
          <dgm:bulletEnabled val="1"/>
        </dgm:presLayoutVars>
      </dgm:prSet>
      <dgm:spPr/>
    </dgm:pt>
  </dgm:ptLst>
  <dgm:cxnLst>
    <dgm:cxn modelId="{62BAD10F-4BBB-1C4C-AEA3-90F6E59B0769}" type="presOf" srcId="{2E2E34C5-95F8-A34D-80C0-AA3C7AEC8024}" destId="{D1A1A095-5793-C14E-8102-0A706D66EA04}" srcOrd="0" destOrd="0" presId="urn:microsoft.com/office/officeart/2005/8/layout/process1"/>
    <dgm:cxn modelId="{216B7643-F8AA-CA41-A218-658DBDA1DD11}" type="presOf" srcId="{931C6B98-DD97-F047-9F97-B552431ED1CA}" destId="{C1F21B17-B82A-6645-9F07-E7776031E6A6}" srcOrd="0" destOrd="0" presId="urn:microsoft.com/office/officeart/2005/8/layout/process1"/>
    <dgm:cxn modelId="{1D1F5C50-C3D2-AF40-8223-6438F5F03879}" type="presOf" srcId="{03176D2A-D58E-6F44-81DE-B433280D3C6F}" destId="{8EA8E6BF-A460-A549-AE22-A4747B645AD7}" srcOrd="0" destOrd="0" presId="urn:microsoft.com/office/officeart/2005/8/layout/process1"/>
    <dgm:cxn modelId="{F3EB7A58-1971-4943-956A-2348147C248C}" type="presOf" srcId="{18426DEE-EBEB-5945-A862-05D27D4D5C08}" destId="{747C852F-B091-104F-802F-266D4FBE4CD4}" srcOrd="0" destOrd="0" presId="urn:microsoft.com/office/officeart/2005/8/layout/process1"/>
    <dgm:cxn modelId="{5760D05C-8A59-7A41-9A24-D2DDC7E92C75}" type="presOf" srcId="{B4E628A3-9465-1649-B538-CE849A1D47CC}" destId="{E699014C-5202-774A-B3E6-00955385E0A2}" srcOrd="0" destOrd="0" presId="urn:microsoft.com/office/officeart/2005/8/layout/process1"/>
    <dgm:cxn modelId="{2ECBAA62-7744-BF4A-B583-396392236A2B}" srcId="{F80C42D4-34C0-794B-B592-E46978E17ACE}" destId="{2E2E34C5-95F8-A34D-80C0-AA3C7AEC8024}" srcOrd="4" destOrd="0" parTransId="{BEE3F303-898A-164E-92FA-7BB7863D6236}" sibTransId="{2AD83292-1598-B94D-BA4A-597555DFAB64}"/>
    <dgm:cxn modelId="{6AB6006B-0045-A54E-859C-7C9F91A04A59}" type="presOf" srcId="{F80C42D4-34C0-794B-B592-E46978E17ACE}" destId="{00063400-DE6B-E841-8E65-80C12A4705A8}" srcOrd="0" destOrd="0" presId="urn:microsoft.com/office/officeart/2005/8/layout/process1"/>
    <dgm:cxn modelId="{5C84F381-EBD8-4744-9B9A-F9A26E676897}" type="presOf" srcId="{4FE43FA6-551A-E644-B9A9-83AF8CC21AC8}" destId="{D15BA690-B458-544C-9461-44EC9C60E8B8}" srcOrd="0" destOrd="0" presId="urn:microsoft.com/office/officeart/2005/8/layout/process1"/>
    <dgm:cxn modelId="{34124D86-9FE7-2B4E-90B9-040A52987A8E}" srcId="{F80C42D4-34C0-794B-B592-E46978E17ACE}" destId="{DDB9D74A-AD7D-FE44-B7AA-35ECBD9B5906}" srcOrd="0" destOrd="0" parTransId="{2C6163E7-A20A-544B-918B-F037B3AB18E7}" sibTransId="{B4E628A3-9465-1649-B538-CE849A1D47CC}"/>
    <dgm:cxn modelId="{E835E186-22EF-6949-B85B-B6263B09E777}" type="presOf" srcId="{931C6B98-DD97-F047-9F97-B552431ED1CA}" destId="{36436E70-BD5C-FE4D-8426-20AFBB1DF7AD}" srcOrd="1" destOrd="0" presId="urn:microsoft.com/office/officeart/2005/8/layout/process1"/>
    <dgm:cxn modelId="{15201E8D-33D1-9642-9EDF-616760444D8D}" srcId="{F80C42D4-34C0-794B-B592-E46978E17ACE}" destId="{18426DEE-EBEB-5945-A862-05D27D4D5C08}" srcOrd="1" destOrd="0" parTransId="{EF44AF51-B2DF-C44B-87A6-A7CE43C58F4B}" sibTransId="{03176D2A-D58E-6F44-81DE-B433280D3C6F}"/>
    <dgm:cxn modelId="{39EC678D-D4D3-5E40-9468-92B926C99291}" type="presOf" srcId="{B4E628A3-9465-1649-B538-CE849A1D47CC}" destId="{9911E5A7-1736-B84E-9882-480F94980AD2}" srcOrd="1" destOrd="0" presId="urn:microsoft.com/office/officeart/2005/8/layout/process1"/>
    <dgm:cxn modelId="{C3CD7094-A0F8-DA48-B436-0ECC8D1F1480}" type="presOf" srcId="{DDB9D74A-AD7D-FE44-B7AA-35ECBD9B5906}" destId="{A6E6C52F-E807-894C-AABA-BEE7F8DDD7A9}" srcOrd="0" destOrd="0" presId="urn:microsoft.com/office/officeart/2005/8/layout/process1"/>
    <dgm:cxn modelId="{66F53398-6A03-FA4B-A0C1-536D14216FA2}" type="presOf" srcId="{F2745183-37D8-5F4A-81F3-B34A00A371AC}" destId="{D0E15F1D-D517-CC4D-AE34-2138BE5859FD}" srcOrd="0" destOrd="0" presId="urn:microsoft.com/office/officeart/2005/8/layout/process1"/>
    <dgm:cxn modelId="{010551A2-63E6-D34D-A198-CA9CEAE37B74}" type="presOf" srcId="{47197DE0-28BB-E04A-BAD7-84187D19B5B8}" destId="{5F133E1D-9CBC-4345-B166-51D2C78E020B}" srcOrd="0" destOrd="0" presId="urn:microsoft.com/office/officeart/2005/8/layout/process1"/>
    <dgm:cxn modelId="{420433A3-960E-6E44-BEF9-B4BC08C05633}" srcId="{F80C42D4-34C0-794B-B592-E46978E17ACE}" destId="{4FE43FA6-551A-E644-B9A9-83AF8CC21AC8}" srcOrd="3" destOrd="0" parTransId="{F83CD995-D4A9-0E4B-9D4A-DF5F4DC8B8E2}" sibTransId="{47197DE0-28BB-E04A-BAD7-84187D19B5B8}"/>
    <dgm:cxn modelId="{98E891B9-7461-7F46-8BC7-ED5FD3E54D4D}" type="presOf" srcId="{03176D2A-D58E-6F44-81DE-B433280D3C6F}" destId="{6D8BBEF8-3C72-3D43-964D-436AE9F97D85}" srcOrd="1" destOrd="0" presId="urn:microsoft.com/office/officeart/2005/8/layout/process1"/>
    <dgm:cxn modelId="{7E1A75D2-AD32-EE4C-8B20-A28D95F1AC5B}" srcId="{F80C42D4-34C0-794B-B592-E46978E17ACE}" destId="{F2745183-37D8-5F4A-81F3-B34A00A371AC}" srcOrd="2" destOrd="0" parTransId="{57E9CD87-BEB8-054E-BF95-3CEF9581704E}" sibTransId="{931C6B98-DD97-F047-9F97-B552431ED1CA}"/>
    <dgm:cxn modelId="{EF9EF5F3-7359-E246-B2F5-5AE927497F61}" type="presOf" srcId="{47197DE0-28BB-E04A-BAD7-84187D19B5B8}" destId="{E74F75CE-C54A-2F44-B3D2-EB88090DC282}" srcOrd="1" destOrd="0" presId="urn:microsoft.com/office/officeart/2005/8/layout/process1"/>
    <dgm:cxn modelId="{5756C88D-1589-1141-893A-691DAE21C35E}" type="presParOf" srcId="{00063400-DE6B-E841-8E65-80C12A4705A8}" destId="{A6E6C52F-E807-894C-AABA-BEE7F8DDD7A9}" srcOrd="0" destOrd="0" presId="urn:microsoft.com/office/officeart/2005/8/layout/process1"/>
    <dgm:cxn modelId="{9D66DF9C-E775-584D-B3E9-24F5B80F543D}" type="presParOf" srcId="{00063400-DE6B-E841-8E65-80C12A4705A8}" destId="{E699014C-5202-774A-B3E6-00955385E0A2}" srcOrd="1" destOrd="0" presId="urn:microsoft.com/office/officeart/2005/8/layout/process1"/>
    <dgm:cxn modelId="{58F5DA29-D6BA-9F4D-A2F9-680C865E262E}" type="presParOf" srcId="{E699014C-5202-774A-B3E6-00955385E0A2}" destId="{9911E5A7-1736-B84E-9882-480F94980AD2}" srcOrd="0" destOrd="0" presId="urn:microsoft.com/office/officeart/2005/8/layout/process1"/>
    <dgm:cxn modelId="{08A7A6BE-A289-F64D-988C-28D192C5AD69}" type="presParOf" srcId="{00063400-DE6B-E841-8E65-80C12A4705A8}" destId="{747C852F-B091-104F-802F-266D4FBE4CD4}" srcOrd="2" destOrd="0" presId="urn:microsoft.com/office/officeart/2005/8/layout/process1"/>
    <dgm:cxn modelId="{EA890BD5-AFA6-DE44-BC6C-6C1EE8A484B5}" type="presParOf" srcId="{00063400-DE6B-E841-8E65-80C12A4705A8}" destId="{8EA8E6BF-A460-A549-AE22-A4747B645AD7}" srcOrd="3" destOrd="0" presId="urn:microsoft.com/office/officeart/2005/8/layout/process1"/>
    <dgm:cxn modelId="{B2647DCE-4F6E-B54C-B9AA-5428223D2D88}" type="presParOf" srcId="{8EA8E6BF-A460-A549-AE22-A4747B645AD7}" destId="{6D8BBEF8-3C72-3D43-964D-436AE9F97D85}" srcOrd="0" destOrd="0" presId="urn:microsoft.com/office/officeart/2005/8/layout/process1"/>
    <dgm:cxn modelId="{FF6C0332-1FF8-F84D-9A96-6976FC5AB575}" type="presParOf" srcId="{00063400-DE6B-E841-8E65-80C12A4705A8}" destId="{D0E15F1D-D517-CC4D-AE34-2138BE5859FD}" srcOrd="4" destOrd="0" presId="urn:microsoft.com/office/officeart/2005/8/layout/process1"/>
    <dgm:cxn modelId="{FAB79F9A-7A3A-D34E-AD64-88D074B56F6B}" type="presParOf" srcId="{00063400-DE6B-E841-8E65-80C12A4705A8}" destId="{C1F21B17-B82A-6645-9F07-E7776031E6A6}" srcOrd="5" destOrd="0" presId="urn:microsoft.com/office/officeart/2005/8/layout/process1"/>
    <dgm:cxn modelId="{BC22F115-0F08-F94E-9598-009E105D4557}" type="presParOf" srcId="{C1F21B17-B82A-6645-9F07-E7776031E6A6}" destId="{36436E70-BD5C-FE4D-8426-20AFBB1DF7AD}" srcOrd="0" destOrd="0" presId="urn:microsoft.com/office/officeart/2005/8/layout/process1"/>
    <dgm:cxn modelId="{C07CAD92-B1DA-DA41-BA50-F3CEF028F8F2}" type="presParOf" srcId="{00063400-DE6B-E841-8E65-80C12A4705A8}" destId="{D15BA690-B458-544C-9461-44EC9C60E8B8}" srcOrd="6" destOrd="0" presId="urn:microsoft.com/office/officeart/2005/8/layout/process1"/>
    <dgm:cxn modelId="{B93CB019-B3A2-8948-8B42-B0E905A4D4B0}" type="presParOf" srcId="{00063400-DE6B-E841-8E65-80C12A4705A8}" destId="{5F133E1D-9CBC-4345-B166-51D2C78E020B}" srcOrd="7" destOrd="0" presId="urn:microsoft.com/office/officeart/2005/8/layout/process1"/>
    <dgm:cxn modelId="{63B225B9-31DA-D745-A364-609C6D7113B8}" type="presParOf" srcId="{5F133E1D-9CBC-4345-B166-51D2C78E020B}" destId="{E74F75CE-C54A-2F44-B3D2-EB88090DC282}" srcOrd="0" destOrd="0" presId="urn:microsoft.com/office/officeart/2005/8/layout/process1"/>
    <dgm:cxn modelId="{E2B7DAA9-D7C7-FC4C-8B68-C787C5C6730E}" type="presParOf" srcId="{00063400-DE6B-E841-8E65-80C12A4705A8}" destId="{D1A1A095-5793-C14E-8102-0A706D66EA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DCD8D8-F35E-7D4B-BCC2-F40C37AC3D9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AC00C-0BCA-AF43-8EBB-B8954C67E011}">
      <dgm:prSet phldrT="[Text]"/>
      <dgm:spPr>
        <a:solidFill>
          <a:srgbClr val="61A424"/>
        </a:solidFill>
        <a:ln>
          <a:solidFill>
            <a:srgbClr val="004B80"/>
          </a:solidFill>
        </a:ln>
      </dgm:spPr>
      <dgm:t>
        <a:bodyPr/>
        <a:lstStyle/>
        <a:p>
          <a:r>
            <a:rPr lang="en-US" dirty="0"/>
            <a:t>AEP is a comprehensive external analysis of source, media, and transformations</a:t>
          </a:r>
        </a:p>
      </dgm:t>
    </dgm:pt>
    <dgm:pt modelId="{DAF3BADA-5B2B-3D45-96B4-1504042E6C37}" type="parTrans" cxnId="{BCE314CA-D0D6-6241-B064-3C70D9220B99}">
      <dgm:prSet/>
      <dgm:spPr/>
      <dgm:t>
        <a:bodyPr/>
        <a:lstStyle/>
        <a:p>
          <a:endParaRPr lang="en-US"/>
        </a:p>
      </dgm:t>
    </dgm:pt>
    <dgm:pt modelId="{EF16D806-D8EA-9F4E-8E39-04ED65281597}" type="sibTrans" cxnId="{BCE314CA-D0D6-6241-B064-3C70D9220B99}">
      <dgm:prSet/>
      <dgm:spPr/>
      <dgm:t>
        <a:bodyPr/>
        <a:lstStyle/>
        <a:p>
          <a:endParaRPr lang="en-US"/>
        </a:p>
      </dgm:t>
    </dgm:pt>
    <dgm:pt modelId="{37E93169-81F0-594B-B4C3-DE2C52A18E61}">
      <dgm:prSet phldrT="[Text]"/>
      <dgm:spPr>
        <a:solidFill>
          <a:srgbClr val="61A424"/>
        </a:solidFill>
        <a:ln>
          <a:solidFill>
            <a:srgbClr val="004B80"/>
          </a:solidFill>
        </a:ln>
      </dgm:spPr>
      <dgm:t>
        <a:bodyPr/>
        <a:lstStyle/>
        <a:p>
          <a:r>
            <a:rPr lang="en-US" b="0" i="0" dirty="0"/>
            <a:t>AOPs provide a linkage specific biological target, pathway or process by a stressor and an adverse outcome(s) considered relevant to risk assessment</a:t>
          </a:r>
          <a:endParaRPr lang="en-US" dirty="0"/>
        </a:p>
      </dgm:t>
    </dgm:pt>
    <dgm:pt modelId="{753167ED-16F7-AC48-8E90-94F492064F73}" type="parTrans" cxnId="{BC274021-FA73-CD48-BC4B-C198C6B84FE5}">
      <dgm:prSet/>
      <dgm:spPr/>
      <dgm:t>
        <a:bodyPr/>
        <a:lstStyle/>
        <a:p>
          <a:endParaRPr lang="en-US"/>
        </a:p>
      </dgm:t>
    </dgm:pt>
    <dgm:pt modelId="{44294A43-F2C5-AF43-9937-FE8F65E084E3}" type="sibTrans" cxnId="{BC274021-FA73-CD48-BC4B-C198C6B84FE5}">
      <dgm:prSet/>
      <dgm:spPr/>
      <dgm:t>
        <a:bodyPr/>
        <a:lstStyle/>
        <a:p>
          <a:endParaRPr lang="en-US"/>
        </a:p>
      </dgm:t>
    </dgm:pt>
    <dgm:pt modelId="{A595F39A-F16C-A24F-A402-F03F674B5169}" type="pres">
      <dgm:prSet presAssocID="{39DCD8D8-F35E-7D4B-BCC2-F40C37AC3D98}" presName="diagram" presStyleCnt="0">
        <dgm:presLayoutVars>
          <dgm:dir/>
          <dgm:resizeHandles val="exact"/>
        </dgm:presLayoutVars>
      </dgm:prSet>
      <dgm:spPr/>
    </dgm:pt>
    <dgm:pt modelId="{EE331123-BC91-934B-9ED2-BFDDEBDD168C}" type="pres">
      <dgm:prSet presAssocID="{2C2AC00C-0BCA-AF43-8EBB-B8954C67E011}" presName="node" presStyleLbl="node1" presStyleIdx="0" presStyleCnt="2" custLinFactY="5472" custLinFactNeighborX="-66583" custLinFactNeighborY="100000">
        <dgm:presLayoutVars>
          <dgm:bulletEnabled val="1"/>
        </dgm:presLayoutVars>
      </dgm:prSet>
      <dgm:spPr/>
    </dgm:pt>
    <dgm:pt modelId="{BA320C0C-CA14-C349-A5B4-AEA83F6EE4FD}" type="pres">
      <dgm:prSet presAssocID="{EF16D806-D8EA-9F4E-8E39-04ED65281597}" presName="sibTrans" presStyleCnt="0"/>
      <dgm:spPr/>
    </dgm:pt>
    <dgm:pt modelId="{51B24865-C95C-AF42-A600-9E19A2D5B73A}" type="pres">
      <dgm:prSet presAssocID="{37E93169-81F0-594B-B4C3-DE2C52A18E61}" presName="node" presStyleLbl="node1" presStyleIdx="1" presStyleCnt="2" custLinFactNeighborX="551" custLinFactNeighborY="53195">
        <dgm:presLayoutVars>
          <dgm:bulletEnabled val="1"/>
        </dgm:presLayoutVars>
      </dgm:prSet>
      <dgm:spPr/>
    </dgm:pt>
  </dgm:ptLst>
  <dgm:cxnLst>
    <dgm:cxn modelId="{BC274021-FA73-CD48-BC4B-C198C6B84FE5}" srcId="{39DCD8D8-F35E-7D4B-BCC2-F40C37AC3D98}" destId="{37E93169-81F0-594B-B4C3-DE2C52A18E61}" srcOrd="1" destOrd="0" parTransId="{753167ED-16F7-AC48-8E90-94F492064F73}" sibTransId="{44294A43-F2C5-AF43-9937-FE8F65E084E3}"/>
    <dgm:cxn modelId="{FF40A48D-71F1-E44E-983A-B80FC2694876}" type="presOf" srcId="{2C2AC00C-0BCA-AF43-8EBB-B8954C67E011}" destId="{EE331123-BC91-934B-9ED2-BFDDEBDD168C}" srcOrd="0" destOrd="0" presId="urn:microsoft.com/office/officeart/2005/8/layout/default"/>
    <dgm:cxn modelId="{0677F7A3-0082-384B-8AB8-F7B208DE581A}" type="presOf" srcId="{39DCD8D8-F35E-7D4B-BCC2-F40C37AC3D98}" destId="{A595F39A-F16C-A24F-A402-F03F674B5169}" srcOrd="0" destOrd="0" presId="urn:microsoft.com/office/officeart/2005/8/layout/default"/>
    <dgm:cxn modelId="{EE1B57B6-8404-4E45-B6B6-3446E9BF0435}" type="presOf" srcId="{37E93169-81F0-594B-B4C3-DE2C52A18E61}" destId="{51B24865-C95C-AF42-A600-9E19A2D5B73A}" srcOrd="0" destOrd="0" presId="urn:microsoft.com/office/officeart/2005/8/layout/default"/>
    <dgm:cxn modelId="{BCE314CA-D0D6-6241-B064-3C70D9220B99}" srcId="{39DCD8D8-F35E-7D4B-BCC2-F40C37AC3D98}" destId="{2C2AC00C-0BCA-AF43-8EBB-B8954C67E011}" srcOrd="0" destOrd="0" parTransId="{DAF3BADA-5B2B-3D45-96B4-1504042E6C37}" sibTransId="{EF16D806-D8EA-9F4E-8E39-04ED65281597}"/>
    <dgm:cxn modelId="{019FF41F-7CCF-9D46-BE13-1BD3B64038B8}" type="presParOf" srcId="{A595F39A-F16C-A24F-A402-F03F674B5169}" destId="{EE331123-BC91-934B-9ED2-BFDDEBDD168C}" srcOrd="0" destOrd="0" presId="urn:microsoft.com/office/officeart/2005/8/layout/default"/>
    <dgm:cxn modelId="{A40CBBBA-AB94-D241-A1CF-EDCB9D9BBBF3}" type="presParOf" srcId="{A595F39A-F16C-A24F-A402-F03F674B5169}" destId="{BA320C0C-CA14-C349-A5B4-AEA83F6EE4FD}" srcOrd="1" destOrd="0" presId="urn:microsoft.com/office/officeart/2005/8/layout/default"/>
    <dgm:cxn modelId="{16502924-DC75-5443-9E20-AA94ECB80F18}" type="presParOf" srcId="{A595F39A-F16C-A24F-A402-F03F674B5169}" destId="{51B24865-C95C-AF42-A600-9E19A2D5B73A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F97C18-C665-1B45-AB2C-7D5088B3E225}" type="doc">
      <dgm:prSet loTypeId="urn:microsoft.com/office/officeart/2005/8/layout/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39CC823-2577-E648-B325-C2EED0C93553}">
      <dgm:prSet phldrT="[Text]"/>
      <dgm:spPr/>
      <dgm:t>
        <a:bodyPr/>
        <a:lstStyle/>
        <a:p>
          <a:r>
            <a:rPr lang="en-US" dirty="0"/>
            <a:t>External Exposure </a:t>
          </a:r>
        </a:p>
      </dgm:t>
    </dgm:pt>
    <dgm:pt modelId="{91ABDC95-EC01-2C43-A1D7-9388FF7B2570}" type="parTrans" cxnId="{CE44ECAB-A37C-214C-AA4A-DBD3EE0C8375}">
      <dgm:prSet/>
      <dgm:spPr/>
      <dgm:t>
        <a:bodyPr/>
        <a:lstStyle/>
        <a:p>
          <a:endParaRPr lang="en-US"/>
        </a:p>
      </dgm:t>
    </dgm:pt>
    <dgm:pt modelId="{4B979285-E488-6042-B158-B2940A361267}" type="sibTrans" cxnId="{CE44ECAB-A37C-214C-AA4A-DBD3EE0C8375}">
      <dgm:prSet/>
      <dgm:spPr/>
      <dgm:t>
        <a:bodyPr/>
        <a:lstStyle/>
        <a:p>
          <a:endParaRPr lang="en-US"/>
        </a:p>
      </dgm:t>
    </dgm:pt>
    <dgm:pt modelId="{E04155EE-9D57-A242-8CD8-04BB21923FC5}">
      <dgm:prSet phldrT="[Text]"/>
      <dgm:spPr/>
      <dgm:t>
        <a:bodyPr/>
        <a:lstStyle/>
        <a:p>
          <a:r>
            <a:rPr lang="en-US" dirty="0"/>
            <a:t>Geospatial models</a:t>
          </a:r>
        </a:p>
      </dgm:t>
    </dgm:pt>
    <dgm:pt modelId="{36091944-0869-9C49-83F8-69E7BE7AE3E3}" type="parTrans" cxnId="{5261926E-DE9F-384E-A03B-AB5A92C94427}">
      <dgm:prSet/>
      <dgm:spPr/>
      <dgm:t>
        <a:bodyPr/>
        <a:lstStyle/>
        <a:p>
          <a:endParaRPr lang="en-US"/>
        </a:p>
      </dgm:t>
    </dgm:pt>
    <dgm:pt modelId="{CD5B7574-0351-544D-8160-D44541205756}" type="sibTrans" cxnId="{5261926E-DE9F-384E-A03B-AB5A92C94427}">
      <dgm:prSet/>
      <dgm:spPr/>
      <dgm:t>
        <a:bodyPr/>
        <a:lstStyle/>
        <a:p>
          <a:endParaRPr lang="en-US"/>
        </a:p>
      </dgm:t>
    </dgm:pt>
    <dgm:pt modelId="{4E81ED71-5AA8-654E-9D5C-D0F15BD9322E}">
      <dgm:prSet phldrT="[Text]"/>
      <dgm:spPr/>
      <dgm:t>
        <a:bodyPr/>
        <a:lstStyle/>
        <a:p>
          <a:r>
            <a:rPr lang="en-US" dirty="0"/>
            <a:t>Gaussian process, land-use regression, chemical transport</a:t>
          </a:r>
        </a:p>
      </dgm:t>
    </dgm:pt>
    <dgm:pt modelId="{86BE4822-7FE2-434F-939E-CB7E4F8E6AB7}" type="parTrans" cxnId="{6CAE01EE-8ECD-8B48-B764-4F7F273F785D}">
      <dgm:prSet/>
      <dgm:spPr/>
      <dgm:t>
        <a:bodyPr/>
        <a:lstStyle/>
        <a:p>
          <a:endParaRPr lang="en-US"/>
        </a:p>
      </dgm:t>
    </dgm:pt>
    <dgm:pt modelId="{EA33BF6D-4044-8449-8061-15CB808A5EBD}" type="sibTrans" cxnId="{6CAE01EE-8ECD-8B48-B764-4F7F273F785D}">
      <dgm:prSet/>
      <dgm:spPr/>
      <dgm:t>
        <a:bodyPr/>
        <a:lstStyle/>
        <a:p>
          <a:endParaRPr lang="en-US"/>
        </a:p>
      </dgm:t>
    </dgm:pt>
    <dgm:pt modelId="{1B001354-7A4C-9449-B309-4DA3CAEABAC1}">
      <dgm:prSet phldrT="[Text]"/>
      <dgm:spPr/>
      <dgm:t>
        <a:bodyPr/>
        <a:lstStyle/>
        <a:p>
          <a:r>
            <a:rPr lang="en-US" dirty="0"/>
            <a:t>Internal Exposure</a:t>
          </a:r>
        </a:p>
      </dgm:t>
    </dgm:pt>
    <dgm:pt modelId="{1E0D51D1-75DE-3E43-A750-CF46241066AC}" type="parTrans" cxnId="{B9771DE6-F3D9-BC49-8EE3-E31B646C8900}">
      <dgm:prSet/>
      <dgm:spPr/>
      <dgm:t>
        <a:bodyPr/>
        <a:lstStyle/>
        <a:p>
          <a:endParaRPr lang="en-US"/>
        </a:p>
      </dgm:t>
    </dgm:pt>
    <dgm:pt modelId="{5CC36DF3-FF72-DA43-9325-0E4CD3C20567}" type="sibTrans" cxnId="{B9771DE6-F3D9-BC49-8EE3-E31B646C8900}">
      <dgm:prSet/>
      <dgm:spPr/>
      <dgm:t>
        <a:bodyPr/>
        <a:lstStyle/>
        <a:p>
          <a:endParaRPr lang="en-US"/>
        </a:p>
      </dgm:t>
    </dgm:pt>
    <dgm:pt modelId="{AAA1480B-FACE-D247-BF02-E21FFA9B0C4A}">
      <dgm:prSet phldrT="[Text]"/>
      <dgm:spPr/>
      <dgm:t>
        <a:bodyPr/>
        <a:lstStyle/>
        <a:p>
          <a:r>
            <a:rPr lang="en-US" dirty="0"/>
            <a:t>Inhalation, Ingestion, Dermal absorption</a:t>
          </a:r>
        </a:p>
      </dgm:t>
    </dgm:pt>
    <dgm:pt modelId="{90F9D579-1453-3540-9299-63796011BD23}" type="parTrans" cxnId="{7BA3ECB3-7F07-264E-AD52-9AB8543EBDDE}">
      <dgm:prSet/>
      <dgm:spPr/>
      <dgm:t>
        <a:bodyPr/>
        <a:lstStyle/>
        <a:p>
          <a:endParaRPr lang="en-US"/>
        </a:p>
      </dgm:t>
    </dgm:pt>
    <dgm:pt modelId="{FFB628FF-DB4F-D241-A15D-27A3E6390687}" type="sibTrans" cxnId="{7BA3ECB3-7F07-264E-AD52-9AB8543EBDDE}">
      <dgm:prSet/>
      <dgm:spPr/>
      <dgm:t>
        <a:bodyPr/>
        <a:lstStyle/>
        <a:p>
          <a:endParaRPr lang="en-US"/>
        </a:p>
      </dgm:t>
    </dgm:pt>
    <dgm:pt modelId="{2FE0A896-A3F8-1446-B455-355C4519F90C}">
      <dgm:prSet phldrT="[Text]"/>
      <dgm:spPr/>
      <dgm:t>
        <a:bodyPr/>
        <a:lstStyle/>
        <a:p>
          <a:r>
            <a:rPr lang="en-US" dirty="0"/>
            <a:t>In vitro equivalent dose</a:t>
          </a:r>
        </a:p>
      </dgm:t>
    </dgm:pt>
    <dgm:pt modelId="{3ECDC484-906D-1642-B593-3B816A3D2C6F}" type="parTrans" cxnId="{0D6F07F8-53A3-604D-A9D2-2D3BF04998DB}">
      <dgm:prSet/>
      <dgm:spPr/>
      <dgm:t>
        <a:bodyPr/>
        <a:lstStyle/>
        <a:p>
          <a:endParaRPr lang="en-US"/>
        </a:p>
      </dgm:t>
    </dgm:pt>
    <dgm:pt modelId="{81A4F5F2-1995-8B41-A0AF-7A1DDAC6AD7F}" type="sibTrans" cxnId="{0D6F07F8-53A3-604D-A9D2-2D3BF04998DB}">
      <dgm:prSet/>
      <dgm:spPr/>
      <dgm:t>
        <a:bodyPr/>
        <a:lstStyle/>
        <a:p>
          <a:endParaRPr lang="en-US"/>
        </a:p>
      </dgm:t>
    </dgm:pt>
    <dgm:pt modelId="{CBDC71F0-4037-7646-B711-82861076B2B8}">
      <dgm:prSet phldrT="[Text]"/>
      <dgm:spPr/>
      <dgm:t>
        <a:bodyPr/>
        <a:lstStyle/>
        <a:p>
          <a:r>
            <a:rPr lang="en-US" dirty="0"/>
            <a:t>Physiologically Based Toxicokinetic Models</a:t>
          </a:r>
          <a:endParaRPr lang="en-US" i="1" dirty="0"/>
        </a:p>
      </dgm:t>
    </dgm:pt>
    <dgm:pt modelId="{9D2F2455-CA2C-2E4B-BDCA-65A65A3CD7F4}" type="parTrans" cxnId="{A9F16D6A-FE75-D243-851C-D1AEF09372DC}">
      <dgm:prSet/>
      <dgm:spPr/>
      <dgm:t>
        <a:bodyPr/>
        <a:lstStyle/>
        <a:p>
          <a:endParaRPr lang="en-US"/>
        </a:p>
      </dgm:t>
    </dgm:pt>
    <dgm:pt modelId="{2433D528-7D54-F849-801C-DECC23C94FBB}" type="sibTrans" cxnId="{A9F16D6A-FE75-D243-851C-D1AEF09372DC}">
      <dgm:prSet/>
      <dgm:spPr/>
      <dgm:t>
        <a:bodyPr/>
        <a:lstStyle/>
        <a:p>
          <a:endParaRPr lang="en-US"/>
        </a:p>
      </dgm:t>
    </dgm:pt>
    <dgm:pt modelId="{4910BCE3-91A5-6C4E-86DC-1273862915AB}">
      <dgm:prSet/>
      <dgm:spPr/>
      <dgm:t>
        <a:bodyPr/>
        <a:lstStyle/>
        <a:p>
          <a:r>
            <a:rPr lang="en-US" dirty="0"/>
            <a:t>Dose Response Modeling</a:t>
          </a:r>
        </a:p>
      </dgm:t>
    </dgm:pt>
    <dgm:pt modelId="{B0B21AC1-3526-944E-ACB5-676F8B7DC921}" type="parTrans" cxnId="{10C75001-A5BA-A044-9CDB-022475A59F8F}">
      <dgm:prSet/>
      <dgm:spPr/>
      <dgm:t>
        <a:bodyPr/>
        <a:lstStyle/>
        <a:p>
          <a:endParaRPr lang="en-US"/>
        </a:p>
      </dgm:t>
    </dgm:pt>
    <dgm:pt modelId="{5F55932B-DAB9-E54D-A58A-A8FBB6FEE64B}" type="sibTrans" cxnId="{10C75001-A5BA-A044-9CDB-022475A59F8F}">
      <dgm:prSet/>
      <dgm:spPr/>
      <dgm:t>
        <a:bodyPr/>
        <a:lstStyle/>
        <a:p>
          <a:endParaRPr lang="en-US"/>
        </a:p>
      </dgm:t>
    </dgm:pt>
    <dgm:pt modelId="{8D490646-31EC-E545-85C0-1B2DB906DF4E}">
      <dgm:prSet/>
      <dgm:spPr/>
      <dgm:t>
        <a:bodyPr/>
        <a:lstStyle/>
        <a:p>
          <a:r>
            <a:rPr lang="en-US" dirty="0"/>
            <a:t>Toxicological Mixtures Predictions</a:t>
          </a:r>
        </a:p>
      </dgm:t>
    </dgm:pt>
    <dgm:pt modelId="{39BCB6DF-688C-3740-B5BE-C6FA96A4DFD4}" type="parTrans" cxnId="{B081C86D-3F2A-6249-AD59-5232CAD39699}">
      <dgm:prSet/>
      <dgm:spPr/>
      <dgm:t>
        <a:bodyPr/>
        <a:lstStyle/>
        <a:p>
          <a:endParaRPr lang="en-US"/>
        </a:p>
      </dgm:t>
    </dgm:pt>
    <dgm:pt modelId="{538C491F-1207-2C46-97B4-045368B3864C}" type="sibTrans" cxnId="{B081C86D-3F2A-6249-AD59-5232CAD39699}">
      <dgm:prSet/>
      <dgm:spPr/>
      <dgm:t>
        <a:bodyPr/>
        <a:lstStyle/>
        <a:p>
          <a:endParaRPr lang="en-US"/>
        </a:p>
      </dgm:t>
    </dgm:pt>
    <dgm:pt modelId="{2349E0C5-FD13-4549-B6C6-58D83E2B2F87}">
      <dgm:prSet/>
      <dgm:spPr/>
      <dgm:t>
        <a:bodyPr/>
        <a:lstStyle/>
        <a:p>
          <a:r>
            <a:rPr lang="en-US" dirty="0"/>
            <a:t>Generalized Concentration Addition, Independent Action</a:t>
          </a:r>
        </a:p>
      </dgm:t>
    </dgm:pt>
    <dgm:pt modelId="{6FF7BF5D-B7DA-D04D-A3DC-B12C749428FC}" type="parTrans" cxnId="{64C37E89-9776-9D44-8F14-B36D083B8EF9}">
      <dgm:prSet/>
      <dgm:spPr/>
      <dgm:t>
        <a:bodyPr/>
        <a:lstStyle/>
        <a:p>
          <a:endParaRPr lang="en-US"/>
        </a:p>
      </dgm:t>
    </dgm:pt>
    <dgm:pt modelId="{CC5FE3F6-ECA3-7346-B403-B78A19AA3037}" type="sibTrans" cxnId="{64C37E89-9776-9D44-8F14-B36D083B8EF9}">
      <dgm:prSet/>
      <dgm:spPr/>
      <dgm:t>
        <a:bodyPr/>
        <a:lstStyle/>
        <a:p>
          <a:endParaRPr lang="en-US"/>
        </a:p>
      </dgm:t>
    </dgm:pt>
    <dgm:pt modelId="{B21242A7-0A09-5A45-9C49-CB4F150A9926}">
      <dgm:prSet phldrT="[Text]"/>
      <dgm:spPr/>
      <dgm:t>
        <a:bodyPr/>
        <a:lstStyle/>
        <a:p>
          <a:r>
            <a:rPr lang="en-US" dirty="0"/>
            <a:t>In-vitro to In-vivo Extrapolation (IVIVE)</a:t>
          </a:r>
          <a:endParaRPr lang="en-US" i="1" dirty="0"/>
        </a:p>
      </dgm:t>
    </dgm:pt>
    <dgm:pt modelId="{59509742-B501-F346-8ED5-10D40767DEFB}" type="parTrans" cxnId="{F399B636-271F-E442-89C0-8F1D02BB5339}">
      <dgm:prSet/>
      <dgm:spPr/>
      <dgm:t>
        <a:bodyPr/>
        <a:lstStyle/>
        <a:p>
          <a:endParaRPr lang="en-US"/>
        </a:p>
      </dgm:t>
    </dgm:pt>
    <dgm:pt modelId="{AD2478C2-BBAA-B648-9C2A-0C8F5D9B818E}" type="sibTrans" cxnId="{F399B636-271F-E442-89C0-8F1D02BB5339}">
      <dgm:prSet/>
      <dgm:spPr/>
      <dgm:t>
        <a:bodyPr/>
        <a:lstStyle/>
        <a:p>
          <a:endParaRPr lang="en-US"/>
        </a:p>
      </dgm:t>
    </dgm:pt>
    <dgm:pt modelId="{72D1D178-F85A-3040-B2BF-6B47080671AD}">
      <dgm:prSet/>
      <dgm:spPr/>
      <dgm:t>
        <a:bodyPr/>
        <a:lstStyle/>
        <a:p>
          <a:r>
            <a:rPr lang="en-US" dirty="0"/>
            <a:t>Adverse Outcome Pathways (AOP)</a:t>
          </a:r>
        </a:p>
      </dgm:t>
    </dgm:pt>
    <dgm:pt modelId="{11F5C9FB-C0EE-D749-8AAE-1BA8880ADEA1}" type="parTrans" cxnId="{D39F2F9C-5C2D-394B-A75A-123367780CF7}">
      <dgm:prSet/>
      <dgm:spPr/>
      <dgm:t>
        <a:bodyPr/>
        <a:lstStyle/>
        <a:p>
          <a:endParaRPr lang="en-US"/>
        </a:p>
      </dgm:t>
    </dgm:pt>
    <dgm:pt modelId="{0CC2C4C1-339E-9C4A-9BE5-B805543E8FE3}" type="sibTrans" cxnId="{D39F2F9C-5C2D-394B-A75A-123367780CF7}">
      <dgm:prSet/>
      <dgm:spPr/>
      <dgm:t>
        <a:bodyPr/>
        <a:lstStyle/>
        <a:p>
          <a:endParaRPr lang="en-US"/>
        </a:p>
      </dgm:t>
    </dgm:pt>
    <dgm:pt modelId="{BCCECDB2-8B9F-C945-8D8B-CB632F67D7FA}">
      <dgm:prSet/>
      <dgm:spPr/>
      <dgm:t>
        <a:bodyPr/>
        <a:lstStyle/>
        <a:p>
          <a:r>
            <a:rPr lang="en-US" dirty="0"/>
            <a:t>Integration into AOP(s)</a:t>
          </a:r>
        </a:p>
      </dgm:t>
    </dgm:pt>
    <dgm:pt modelId="{773DA8A0-7CD2-ED43-9C75-D5721CA3E11F}" type="parTrans" cxnId="{4CF3621C-B666-6646-A7FC-AD213AF067F0}">
      <dgm:prSet/>
      <dgm:spPr/>
      <dgm:t>
        <a:bodyPr/>
        <a:lstStyle/>
        <a:p>
          <a:endParaRPr lang="en-US"/>
        </a:p>
      </dgm:t>
    </dgm:pt>
    <dgm:pt modelId="{A97C7AF9-F62A-CA4D-B784-1C5E12160350}" type="sibTrans" cxnId="{4CF3621C-B666-6646-A7FC-AD213AF067F0}">
      <dgm:prSet/>
      <dgm:spPr/>
      <dgm:t>
        <a:bodyPr/>
        <a:lstStyle/>
        <a:p>
          <a:endParaRPr lang="en-US"/>
        </a:p>
      </dgm:t>
    </dgm:pt>
    <dgm:pt modelId="{7271AD0A-8C44-8740-8E0F-9AAEC4934476}" type="pres">
      <dgm:prSet presAssocID="{24F97C18-C665-1B45-AB2C-7D5088B3E225}" presName="linear" presStyleCnt="0">
        <dgm:presLayoutVars>
          <dgm:dir/>
          <dgm:animLvl val="lvl"/>
          <dgm:resizeHandles val="exact"/>
        </dgm:presLayoutVars>
      </dgm:prSet>
      <dgm:spPr/>
    </dgm:pt>
    <dgm:pt modelId="{457917B2-7078-5347-A214-40668FEC1AAC}" type="pres">
      <dgm:prSet presAssocID="{239CC823-2577-E648-B325-C2EED0C93553}" presName="parentLin" presStyleCnt="0"/>
      <dgm:spPr/>
    </dgm:pt>
    <dgm:pt modelId="{E6B1D24A-A1A7-F44E-B4E3-2EB6AF14E997}" type="pres">
      <dgm:prSet presAssocID="{239CC823-2577-E648-B325-C2EED0C93553}" presName="parentLeftMargin" presStyleLbl="node1" presStyleIdx="0" presStyleCnt="5"/>
      <dgm:spPr/>
    </dgm:pt>
    <dgm:pt modelId="{2893D218-AE9D-7848-A601-D995C01F3A58}" type="pres">
      <dgm:prSet presAssocID="{239CC823-2577-E648-B325-C2EED0C9355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5C5378-8464-5A49-997A-948151F7CE48}" type="pres">
      <dgm:prSet presAssocID="{239CC823-2577-E648-B325-C2EED0C93553}" presName="negativeSpace" presStyleCnt="0"/>
      <dgm:spPr/>
    </dgm:pt>
    <dgm:pt modelId="{4F659883-53A4-D645-B941-8FF608601B2F}" type="pres">
      <dgm:prSet presAssocID="{239CC823-2577-E648-B325-C2EED0C93553}" presName="childText" presStyleLbl="conFgAcc1" presStyleIdx="0" presStyleCnt="5">
        <dgm:presLayoutVars>
          <dgm:bulletEnabled val="1"/>
        </dgm:presLayoutVars>
      </dgm:prSet>
      <dgm:spPr/>
    </dgm:pt>
    <dgm:pt modelId="{CF87A8FF-9D90-F648-B9D9-39DB2AC09070}" type="pres">
      <dgm:prSet presAssocID="{4B979285-E488-6042-B158-B2940A361267}" presName="spaceBetweenRectangles" presStyleCnt="0"/>
      <dgm:spPr/>
    </dgm:pt>
    <dgm:pt modelId="{08FC0C92-0747-0B42-803D-49034D12E2E9}" type="pres">
      <dgm:prSet presAssocID="{1B001354-7A4C-9449-B309-4DA3CAEABAC1}" presName="parentLin" presStyleCnt="0"/>
      <dgm:spPr/>
    </dgm:pt>
    <dgm:pt modelId="{613387AF-7FB6-5949-AC44-40B7D7131445}" type="pres">
      <dgm:prSet presAssocID="{1B001354-7A4C-9449-B309-4DA3CAEABAC1}" presName="parentLeftMargin" presStyleLbl="node1" presStyleIdx="0" presStyleCnt="5"/>
      <dgm:spPr/>
    </dgm:pt>
    <dgm:pt modelId="{4564341B-7540-E340-973A-792BD482A1F8}" type="pres">
      <dgm:prSet presAssocID="{1B001354-7A4C-9449-B309-4DA3CAEABAC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EA93EB-C2E4-9E4D-AFD7-9200540FE0E9}" type="pres">
      <dgm:prSet presAssocID="{1B001354-7A4C-9449-B309-4DA3CAEABAC1}" presName="negativeSpace" presStyleCnt="0"/>
      <dgm:spPr/>
    </dgm:pt>
    <dgm:pt modelId="{3F651F20-09C2-404E-86E4-0957CECA0C04}" type="pres">
      <dgm:prSet presAssocID="{1B001354-7A4C-9449-B309-4DA3CAEABAC1}" presName="childText" presStyleLbl="conFgAcc1" presStyleIdx="1" presStyleCnt="5">
        <dgm:presLayoutVars>
          <dgm:bulletEnabled val="1"/>
        </dgm:presLayoutVars>
      </dgm:prSet>
      <dgm:spPr/>
    </dgm:pt>
    <dgm:pt modelId="{496F5BBC-FD1F-AD41-A3CF-1AE6168F6B8F}" type="pres">
      <dgm:prSet presAssocID="{5CC36DF3-FF72-DA43-9325-0E4CD3C20567}" presName="spaceBetweenRectangles" presStyleCnt="0"/>
      <dgm:spPr/>
    </dgm:pt>
    <dgm:pt modelId="{63D86C41-A186-EF49-B5AE-8FACFC0B8D98}" type="pres">
      <dgm:prSet presAssocID="{2FE0A896-A3F8-1446-B455-355C4519F90C}" presName="parentLin" presStyleCnt="0"/>
      <dgm:spPr/>
    </dgm:pt>
    <dgm:pt modelId="{66D216B8-FE1F-DA42-BD9E-C34FD027BCFD}" type="pres">
      <dgm:prSet presAssocID="{2FE0A896-A3F8-1446-B455-355C4519F90C}" presName="parentLeftMargin" presStyleLbl="node1" presStyleIdx="1" presStyleCnt="5"/>
      <dgm:spPr/>
    </dgm:pt>
    <dgm:pt modelId="{05E18F29-9F74-8F4B-A29C-36D25C7DC70E}" type="pres">
      <dgm:prSet presAssocID="{2FE0A896-A3F8-1446-B455-355C4519F9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FB9FE1-FAB0-0B4F-8E1E-1755E9845703}" type="pres">
      <dgm:prSet presAssocID="{2FE0A896-A3F8-1446-B455-355C4519F90C}" presName="negativeSpace" presStyleCnt="0"/>
      <dgm:spPr/>
    </dgm:pt>
    <dgm:pt modelId="{258E7139-F4B2-0F4E-AE3A-418027AA38C5}" type="pres">
      <dgm:prSet presAssocID="{2FE0A896-A3F8-1446-B455-355C4519F90C}" presName="childText" presStyleLbl="conFgAcc1" presStyleIdx="2" presStyleCnt="5">
        <dgm:presLayoutVars>
          <dgm:bulletEnabled val="1"/>
        </dgm:presLayoutVars>
      </dgm:prSet>
      <dgm:spPr/>
    </dgm:pt>
    <dgm:pt modelId="{0E8A9DA6-5222-B846-A7E9-DBB76F73EFC1}" type="pres">
      <dgm:prSet presAssocID="{81A4F5F2-1995-8B41-A0AF-7A1DDAC6AD7F}" presName="spaceBetweenRectangles" presStyleCnt="0"/>
      <dgm:spPr/>
    </dgm:pt>
    <dgm:pt modelId="{00A9FE1B-8082-7340-A172-028C65EBB80E}" type="pres">
      <dgm:prSet presAssocID="{4910BCE3-91A5-6C4E-86DC-1273862915AB}" presName="parentLin" presStyleCnt="0"/>
      <dgm:spPr/>
    </dgm:pt>
    <dgm:pt modelId="{6519272D-658B-574E-92F9-655C9ACA134D}" type="pres">
      <dgm:prSet presAssocID="{4910BCE3-91A5-6C4E-86DC-1273862915AB}" presName="parentLeftMargin" presStyleLbl="node1" presStyleIdx="2" presStyleCnt="5"/>
      <dgm:spPr/>
    </dgm:pt>
    <dgm:pt modelId="{AD2F255E-DCD5-F34C-9E26-F4AE736B154E}" type="pres">
      <dgm:prSet presAssocID="{4910BCE3-91A5-6C4E-86DC-1273862915A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BC5BF4-C390-D34A-8DB4-4EEF3B500647}" type="pres">
      <dgm:prSet presAssocID="{4910BCE3-91A5-6C4E-86DC-1273862915AB}" presName="negativeSpace" presStyleCnt="0"/>
      <dgm:spPr/>
    </dgm:pt>
    <dgm:pt modelId="{AF11DB60-639E-9B43-80AB-2DF6152CB475}" type="pres">
      <dgm:prSet presAssocID="{4910BCE3-91A5-6C4E-86DC-1273862915AB}" presName="childText" presStyleLbl="conFgAcc1" presStyleIdx="3" presStyleCnt="5">
        <dgm:presLayoutVars>
          <dgm:bulletEnabled val="1"/>
        </dgm:presLayoutVars>
      </dgm:prSet>
      <dgm:spPr/>
    </dgm:pt>
    <dgm:pt modelId="{8D6F4678-3CAF-BD41-901E-A07577FF41DD}" type="pres">
      <dgm:prSet presAssocID="{5F55932B-DAB9-E54D-A58A-A8FBB6FEE64B}" presName="spaceBetweenRectangles" presStyleCnt="0"/>
      <dgm:spPr/>
    </dgm:pt>
    <dgm:pt modelId="{7660BB1F-A5C2-A04C-B363-986AF34EE0CC}" type="pres">
      <dgm:prSet presAssocID="{72D1D178-F85A-3040-B2BF-6B47080671AD}" presName="parentLin" presStyleCnt="0"/>
      <dgm:spPr/>
    </dgm:pt>
    <dgm:pt modelId="{FEA199E2-F7B2-844B-8E2F-9257A313FFC7}" type="pres">
      <dgm:prSet presAssocID="{72D1D178-F85A-3040-B2BF-6B47080671AD}" presName="parentLeftMargin" presStyleLbl="node1" presStyleIdx="3" presStyleCnt="5"/>
      <dgm:spPr/>
    </dgm:pt>
    <dgm:pt modelId="{2297A358-D457-C94F-892B-F52D71ACC2E1}" type="pres">
      <dgm:prSet presAssocID="{72D1D178-F85A-3040-B2BF-6B47080671A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CBC24B3-03C6-EC4A-9EDD-537569B6189D}" type="pres">
      <dgm:prSet presAssocID="{72D1D178-F85A-3040-B2BF-6B47080671AD}" presName="negativeSpace" presStyleCnt="0"/>
      <dgm:spPr/>
    </dgm:pt>
    <dgm:pt modelId="{7163BF72-47C8-6A40-B31C-245E1B974F6B}" type="pres">
      <dgm:prSet presAssocID="{72D1D178-F85A-3040-B2BF-6B47080671A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0C75001-A5BA-A044-9CDB-022475A59F8F}" srcId="{24F97C18-C665-1B45-AB2C-7D5088B3E225}" destId="{4910BCE3-91A5-6C4E-86DC-1273862915AB}" srcOrd="3" destOrd="0" parTransId="{B0B21AC1-3526-944E-ACB5-676F8B7DC921}" sibTransId="{5F55932B-DAB9-E54D-A58A-A8FBB6FEE64B}"/>
    <dgm:cxn modelId="{D68ECE02-41D8-1D49-B21C-2A038E115E0E}" type="presOf" srcId="{E04155EE-9D57-A242-8CD8-04BB21923FC5}" destId="{4F659883-53A4-D645-B941-8FF608601B2F}" srcOrd="0" destOrd="0" presId="urn:microsoft.com/office/officeart/2005/8/layout/list1"/>
    <dgm:cxn modelId="{87E97509-14E2-5B44-8A08-7EF837983B55}" type="presOf" srcId="{2349E0C5-FD13-4549-B6C6-58D83E2B2F87}" destId="{AF11DB60-639E-9B43-80AB-2DF6152CB475}" srcOrd="0" destOrd="1" presId="urn:microsoft.com/office/officeart/2005/8/layout/list1"/>
    <dgm:cxn modelId="{ED26090B-A56D-A647-B39F-20B76A7DF14E}" type="presOf" srcId="{239CC823-2577-E648-B325-C2EED0C93553}" destId="{2893D218-AE9D-7848-A601-D995C01F3A58}" srcOrd="1" destOrd="0" presId="urn:microsoft.com/office/officeart/2005/8/layout/list1"/>
    <dgm:cxn modelId="{4CF3621C-B666-6646-A7FC-AD213AF067F0}" srcId="{72D1D178-F85A-3040-B2BF-6B47080671AD}" destId="{BCCECDB2-8B9F-C945-8D8B-CB632F67D7FA}" srcOrd="0" destOrd="0" parTransId="{773DA8A0-7CD2-ED43-9C75-D5721CA3E11F}" sibTransId="{A97C7AF9-F62A-CA4D-B784-1C5E12160350}"/>
    <dgm:cxn modelId="{7C517A1F-D227-4947-99B4-611E3921EEE1}" type="presOf" srcId="{72D1D178-F85A-3040-B2BF-6B47080671AD}" destId="{FEA199E2-F7B2-844B-8E2F-9257A313FFC7}" srcOrd="0" destOrd="0" presId="urn:microsoft.com/office/officeart/2005/8/layout/list1"/>
    <dgm:cxn modelId="{783A8E25-7AB0-F444-8B6C-B74D3B73B90C}" type="presOf" srcId="{2FE0A896-A3F8-1446-B455-355C4519F90C}" destId="{05E18F29-9F74-8F4B-A29C-36D25C7DC70E}" srcOrd="1" destOrd="0" presId="urn:microsoft.com/office/officeart/2005/8/layout/list1"/>
    <dgm:cxn modelId="{6472D827-CE68-A94F-A646-C05F45D505A3}" type="presOf" srcId="{24F97C18-C665-1B45-AB2C-7D5088B3E225}" destId="{7271AD0A-8C44-8740-8E0F-9AAEC4934476}" srcOrd="0" destOrd="0" presId="urn:microsoft.com/office/officeart/2005/8/layout/list1"/>
    <dgm:cxn modelId="{F399B636-271F-E442-89C0-8F1D02BB5339}" srcId="{2FE0A896-A3F8-1446-B455-355C4519F90C}" destId="{B21242A7-0A09-5A45-9C49-CB4F150A9926}" srcOrd="1" destOrd="0" parTransId="{59509742-B501-F346-8ED5-10D40767DEFB}" sibTransId="{AD2478C2-BBAA-B648-9C2A-0C8F5D9B818E}"/>
    <dgm:cxn modelId="{D7991039-4A00-A544-8700-5A964200F952}" type="presOf" srcId="{B21242A7-0A09-5A45-9C49-CB4F150A9926}" destId="{258E7139-F4B2-0F4E-AE3A-418027AA38C5}" srcOrd="0" destOrd="1" presId="urn:microsoft.com/office/officeart/2005/8/layout/list1"/>
    <dgm:cxn modelId="{EF692F3B-FA77-2B42-83D4-69FD9704818E}" type="presOf" srcId="{4E81ED71-5AA8-654E-9D5C-D0F15BD9322E}" destId="{4F659883-53A4-D645-B941-8FF608601B2F}" srcOrd="0" destOrd="1" presId="urn:microsoft.com/office/officeart/2005/8/layout/list1"/>
    <dgm:cxn modelId="{01B0B252-23D0-B546-B89C-EE4D62023F3C}" type="presOf" srcId="{72D1D178-F85A-3040-B2BF-6B47080671AD}" destId="{2297A358-D457-C94F-892B-F52D71ACC2E1}" srcOrd="1" destOrd="0" presId="urn:microsoft.com/office/officeart/2005/8/layout/list1"/>
    <dgm:cxn modelId="{2D1B0F60-ACF2-2A48-80E4-651A9901B07A}" type="presOf" srcId="{1B001354-7A4C-9449-B309-4DA3CAEABAC1}" destId="{613387AF-7FB6-5949-AC44-40B7D7131445}" srcOrd="0" destOrd="0" presId="urn:microsoft.com/office/officeart/2005/8/layout/list1"/>
    <dgm:cxn modelId="{3B716E65-F3E5-124B-84D2-8F3A516B7651}" type="presOf" srcId="{4910BCE3-91A5-6C4E-86DC-1273862915AB}" destId="{6519272D-658B-574E-92F9-655C9ACA134D}" srcOrd="0" destOrd="0" presId="urn:microsoft.com/office/officeart/2005/8/layout/list1"/>
    <dgm:cxn modelId="{A9F16D6A-FE75-D243-851C-D1AEF09372DC}" srcId="{2FE0A896-A3F8-1446-B455-355C4519F90C}" destId="{CBDC71F0-4037-7646-B711-82861076B2B8}" srcOrd="0" destOrd="0" parTransId="{9D2F2455-CA2C-2E4B-BDCA-65A65A3CD7F4}" sibTransId="{2433D528-7D54-F849-801C-DECC23C94FBB}"/>
    <dgm:cxn modelId="{B081C86D-3F2A-6249-AD59-5232CAD39699}" srcId="{4910BCE3-91A5-6C4E-86DC-1273862915AB}" destId="{8D490646-31EC-E545-85C0-1B2DB906DF4E}" srcOrd="0" destOrd="0" parTransId="{39BCB6DF-688C-3740-B5BE-C6FA96A4DFD4}" sibTransId="{538C491F-1207-2C46-97B4-045368B3864C}"/>
    <dgm:cxn modelId="{5261926E-DE9F-384E-A03B-AB5A92C94427}" srcId="{239CC823-2577-E648-B325-C2EED0C93553}" destId="{E04155EE-9D57-A242-8CD8-04BB21923FC5}" srcOrd="0" destOrd="0" parTransId="{36091944-0869-9C49-83F8-69E7BE7AE3E3}" sibTransId="{CD5B7574-0351-544D-8160-D44541205756}"/>
    <dgm:cxn modelId="{64C37E89-9776-9D44-8F14-B36D083B8EF9}" srcId="{4910BCE3-91A5-6C4E-86DC-1273862915AB}" destId="{2349E0C5-FD13-4549-B6C6-58D83E2B2F87}" srcOrd="1" destOrd="0" parTransId="{6FF7BF5D-B7DA-D04D-A3DC-B12C749428FC}" sibTransId="{CC5FE3F6-ECA3-7346-B403-B78A19AA3037}"/>
    <dgm:cxn modelId="{7DF06990-EA47-BA42-9419-9A62811603CB}" type="presOf" srcId="{4910BCE3-91A5-6C4E-86DC-1273862915AB}" destId="{AD2F255E-DCD5-F34C-9E26-F4AE736B154E}" srcOrd="1" destOrd="0" presId="urn:microsoft.com/office/officeart/2005/8/layout/list1"/>
    <dgm:cxn modelId="{D39F2F9C-5C2D-394B-A75A-123367780CF7}" srcId="{24F97C18-C665-1B45-AB2C-7D5088B3E225}" destId="{72D1D178-F85A-3040-B2BF-6B47080671AD}" srcOrd="4" destOrd="0" parTransId="{11F5C9FB-C0EE-D749-8AAE-1BA8880ADEA1}" sibTransId="{0CC2C4C1-339E-9C4A-9BE5-B805543E8FE3}"/>
    <dgm:cxn modelId="{A02C5CA2-3F6E-AA45-8369-88150A7F65C5}" type="presOf" srcId="{BCCECDB2-8B9F-C945-8D8B-CB632F67D7FA}" destId="{7163BF72-47C8-6A40-B31C-245E1B974F6B}" srcOrd="0" destOrd="0" presId="urn:microsoft.com/office/officeart/2005/8/layout/list1"/>
    <dgm:cxn modelId="{CE44ECAB-A37C-214C-AA4A-DBD3EE0C8375}" srcId="{24F97C18-C665-1B45-AB2C-7D5088B3E225}" destId="{239CC823-2577-E648-B325-C2EED0C93553}" srcOrd="0" destOrd="0" parTransId="{91ABDC95-EC01-2C43-A1D7-9388FF7B2570}" sibTransId="{4B979285-E488-6042-B158-B2940A361267}"/>
    <dgm:cxn modelId="{EBCA8DAC-71BB-DB4C-A582-5991FE20E6A7}" type="presOf" srcId="{239CC823-2577-E648-B325-C2EED0C93553}" destId="{E6B1D24A-A1A7-F44E-B4E3-2EB6AF14E997}" srcOrd="0" destOrd="0" presId="urn:microsoft.com/office/officeart/2005/8/layout/list1"/>
    <dgm:cxn modelId="{7BA3ECB3-7F07-264E-AD52-9AB8543EBDDE}" srcId="{1B001354-7A4C-9449-B309-4DA3CAEABAC1}" destId="{AAA1480B-FACE-D247-BF02-E21FFA9B0C4A}" srcOrd="0" destOrd="0" parTransId="{90F9D579-1453-3540-9299-63796011BD23}" sibTransId="{FFB628FF-DB4F-D241-A15D-27A3E6390687}"/>
    <dgm:cxn modelId="{569D10B9-8EC4-734A-B900-C52A4878AF11}" type="presOf" srcId="{CBDC71F0-4037-7646-B711-82861076B2B8}" destId="{258E7139-F4B2-0F4E-AE3A-418027AA38C5}" srcOrd="0" destOrd="0" presId="urn:microsoft.com/office/officeart/2005/8/layout/list1"/>
    <dgm:cxn modelId="{EB48FEC2-2C81-8244-8CF6-917179D30145}" type="presOf" srcId="{AAA1480B-FACE-D247-BF02-E21FFA9B0C4A}" destId="{3F651F20-09C2-404E-86E4-0957CECA0C04}" srcOrd="0" destOrd="0" presId="urn:microsoft.com/office/officeart/2005/8/layout/list1"/>
    <dgm:cxn modelId="{B9771DE6-F3D9-BC49-8EE3-E31B646C8900}" srcId="{24F97C18-C665-1B45-AB2C-7D5088B3E225}" destId="{1B001354-7A4C-9449-B309-4DA3CAEABAC1}" srcOrd="1" destOrd="0" parTransId="{1E0D51D1-75DE-3E43-A750-CF46241066AC}" sibTransId="{5CC36DF3-FF72-DA43-9325-0E4CD3C20567}"/>
    <dgm:cxn modelId="{A382B8ED-F661-5A48-9B2E-B27887290436}" type="presOf" srcId="{8D490646-31EC-E545-85C0-1B2DB906DF4E}" destId="{AF11DB60-639E-9B43-80AB-2DF6152CB475}" srcOrd="0" destOrd="0" presId="urn:microsoft.com/office/officeart/2005/8/layout/list1"/>
    <dgm:cxn modelId="{6CAE01EE-8ECD-8B48-B764-4F7F273F785D}" srcId="{239CC823-2577-E648-B325-C2EED0C93553}" destId="{4E81ED71-5AA8-654E-9D5C-D0F15BD9322E}" srcOrd="1" destOrd="0" parTransId="{86BE4822-7FE2-434F-939E-CB7E4F8E6AB7}" sibTransId="{EA33BF6D-4044-8449-8061-15CB808A5EBD}"/>
    <dgm:cxn modelId="{079735F1-D366-B748-9B56-1EEEB18C4C1F}" type="presOf" srcId="{2FE0A896-A3F8-1446-B455-355C4519F90C}" destId="{66D216B8-FE1F-DA42-BD9E-C34FD027BCFD}" srcOrd="0" destOrd="0" presId="urn:microsoft.com/office/officeart/2005/8/layout/list1"/>
    <dgm:cxn modelId="{7A6BFDF6-94F1-DC46-B8B9-F6A6204A34D4}" type="presOf" srcId="{1B001354-7A4C-9449-B309-4DA3CAEABAC1}" destId="{4564341B-7540-E340-973A-792BD482A1F8}" srcOrd="1" destOrd="0" presId="urn:microsoft.com/office/officeart/2005/8/layout/list1"/>
    <dgm:cxn modelId="{0D6F07F8-53A3-604D-A9D2-2D3BF04998DB}" srcId="{24F97C18-C665-1B45-AB2C-7D5088B3E225}" destId="{2FE0A896-A3F8-1446-B455-355C4519F90C}" srcOrd="2" destOrd="0" parTransId="{3ECDC484-906D-1642-B593-3B816A3D2C6F}" sibTransId="{81A4F5F2-1995-8B41-A0AF-7A1DDAC6AD7F}"/>
    <dgm:cxn modelId="{AEA99905-0579-974D-ABBB-0F5D4654C36F}" type="presParOf" srcId="{7271AD0A-8C44-8740-8E0F-9AAEC4934476}" destId="{457917B2-7078-5347-A214-40668FEC1AAC}" srcOrd="0" destOrd="0" presId="urn:microsoft.com/office/officeart/2005/8/layout/list1"/>
    <dgm:cxn modelId="{FBE1DBCB-2E81-A640-92A0-AA1EAF8A9E02}" type="presParOf" srcId="{457917B2-7078-5347-A214-40668FEC1AAC}" destId="{E6B1D24A-A1A7-F44E-B4E3-2EB6AF14E997}" srcOrd="0" destOrd="0" presId="urn:microsoft.com/office/officeart/2005/8/layout/list1"/>
    <dgm:cxn modelId="{13E9DA8D-344D-F047-967B-E636F7320126}" type="presParOf" srcId="{457917B2-7078-5347-A214-40668FEC1AAC}" destId="{2893D218-AE9D-7848-A601-D995C01F3A58}" srcOrd="1" destOrd="0" presId="urn:microsoft.com/office/officeart/2005/8/layout/list1"/>
    <dgm:cxn modelId="{89A69469-073C-1C4E-964D-0013900CB284}" type="presParOf" srcId="{7271AD0A-8C44-8740-8E0F-9AAEC4934476}" destId="{C65C5378-8464-5A49-997A-948151F7CE48}" srcOrd="1" destOrd="0" presId="urn:microsoft.com/office/officeart/2005/8/layout/list1"/>
    <dgm:cxn modelId="{93538D0C-6231-2E4E-A84D-40DCD3213159}" type="presParOf" srcId="{7271AD0A-8C44-8740-8E0F-9AAEC4934476}" destId="{4F659883-53A4-D645-B941-8FF608601B2F}" srcOrd="2" destOrd="0" presId="urn:microsoft.com/office/officeart/2005/8/layout/list1"/>
    <dgm:cxn modelId="{5D8971A9-8258-7B44-9274-657F5D63482B}" type="presParOf" srcId="{7271AD0A-8C44-8740-8E0F-9AAEC4934476}" destId="{CF87A8FF-9D90-F648-B9D9-39DB2AC09070}" srcOrd="3" destOrd="0" presId="urn:microsoft.com/office/officeart/2005/8/layout/list1"/>
    <dgm:cxn modelId="{F70D9032-3C3B-294A-B4B5-1FA09934BB0C}" type="presParOf" srcId="{7271AD0A-8C44-8740-8E0F-9AAEC4934476}" destId="{08FC0C92-0747-0B42-803D-49034D12E2E9}" srcOrd="4" destOrd="0" presId="urn:microsoft.com/office/officeart/2005/8/layout/list1"/>
    <dgm:cxn modelId="{7D6F5E05-0833-9F41-84E6-DA4681B61226}" type="presParOf" srcId="{08FC0C92-0747-0B42-803D-49034D12E2E9}" destId="{613387AF-7FB6-5949-AC44-40B7D7131445}" srcOrd="0" destOrd="0" presId="urn:microsoft.com/office/officeart/2005/8/layout/list1"/>
    <dgm:cxn modelId="{4F11464D-FCB4-ED4B-A036-C13288DDACA1}" type="presParOf" srcId="{08FC0C92-0747-0B42-803D-49034D12E2E9}" destId="{4564341B-7540-E340-973A-792BD482A1F8}" srcOrd="1" destOrd="0" presId="urn:microsoft.com/office/officeart/2005/8/layout/list1"/>
    <dgm:cxn modelId="{400DE74B-CA51-294E-ABBF-8D31522107F2}" type="presParOf" srcId="{7271AD0A-8C44-8740-8E0F-9AAEC4934476}" destId="{09EA93EB-C2E4-9E4D-AFD7-9200540FE0E9}" srcOrd="5" destOrd="0" presId="urn:microsoft.com/office/officeart/2005/8/layout/list1"/>
    <dgm:cxn modelId="{4132B50A-6991-4542-A08A-20BC992327AA}" type="presParOf" srcId="{7271AD0A-8C44-8740-8E0F-9AAEC4934476}" destId="{3F651F20-09C2-404E-86E4-0957CECA0C04}" srcOrd="6" destOrd="0" presId="urn:microsoft.com/office/officeart/2005/8/layout/list1"/>
    <dgm:cxn modelId="{50C0F123-DD02-0A49-9B22-2D25491B2E1C}" type="presParOf" srcId="{7271AD0A-8C44-8740-8E0F-9AAEC4934476}" destId="{496F5BBC-FD1F-AD41-A3CF-1AE6168F6B8F}" srcOrd="7" destOrd="0" presId="urn:microsoft.com/office/officeart/2005/8/layout/list1"/>
    <dgm:cxn modelId="{C35047BD-6314-3846-A063-68AABB2F3377}" type="presParOf" srcId="{7271AD0A-8C44-8740-8E0F-9AAEC4934476}" destId="{63D86C41-A186-EF49-B5AE-8FACFC0B8D98}" srcOrd="8" destOrd="0" presId="urn:microsoft.com/office/officeart/2005/8/layout/list1"/>
    <dgm:cxn modelId="{9C2E0A0B-7117-6D46-9FF9-CA6AFE97A8F8}" type="presParOf" srcId="{63D86C41-A186-EF49-B5AE-8FACFC0B8D98}" destId="{66D216B8-FE1F-DA42-BD9E-C34FD027BCFD}" srcOrd="0" destOrd="0" presId="urn:microsoft.com/office/officeart/2005/8/layout/list1"/>
    <dgm:cxn modelId="{09EF9165-F499-8645-A65F-C814B5456803}" type="presParOf" srcId="{63D86C41-A186-EF49-B5AE-8FACFC0B8D98}" destId="{05E18F29-9F74-8F4B-A29C-36D25C7DC70E}" srcOrd="1" destOrd="0" presId="urn:microsoft.com/office/officeart/2005/8/layout/list1"/>
    <dgm:cxn modelId="{D7430FCB-1B89-FB47-A01E-0C387CDB3072}" type="presParOf" srcId="{7271AD0A-8C44-8740-8E0F-9AAEC4934476}" destId="{4EFB9FE1-FAB0-0B4F-8E1E-1755E9845703}" srcOrd="9" destOrd="0" presId="urn:microsoft.com/office/officeart/2005/8/layout/list1"/>
    <dgm:cxn modelId="{A15C34C6-1617-F646-A9CA-E5597EF04F32}" type="presParOf" srcId="{7271AD0A-8C44-8740-8E0F-9AAEC4934476}" destId="{258E7139-F4B2-0F4E-AE3A-418027AA38C5}" srcOrd="10" destOrd="0" presId="urn:microsoft.com/office/officeart/2005/8/layout/list1"/>
    <dgm:cxn modelId="{AA8580C4-ADF4-B34A-8F6D-F693C032E4E4}" type="presParOf" srcId="{7271AD0A-8C44-8740-8E0F-9AAEC4934476}" destId="{0E8A9DA6-5222-B846-A7E9-DBB76F73EFC1}" srcOrd="11" destOrd="0" presId="urn:microsoft.com/office/officeart/2005/8/layout/list1"/>
    <dgm:cxn modelId="{5FBB5C8C-4478-5B44-A83D-F2469D0C0042}" type="presParOf" srcId="{7271AD0A-8C44-8740-8E0F-9AAEC4934476}" destId="{00A9FE1B-8082-7340-A172-028C65EBB80E}" srcOrd="12" destOrd="0" presId="urn:microsoft.com/office/officeart/2005/8/layout/list1"/>
    <dgm:cxn modelId="{0F05060E-304A-C343-B787-57249F65276B}" type="presParOf" srcId="{00A9FE1B-8082-7340-A172-028C65EBB80E}" destId="{6519272D-658B-574E-92F9-655C9ACA134D}" srcOrd="0" destOrd="0" presId="urn:microsoft.com/office/officeart/2005/8/layout/list1"/>
    <dgm:cxn modelId="{C56476E8-6217-A74E-9782-E65C35C50998}" type="presParOf" srcId="{00A9FE1B-8082-7340-A172-028C65EBB80E}" destId="{AD2F255E-DCD5-F34C-9E26-F4AE736B154E}" srcOrd="1" destOrd="0" presId="urn:microsoft.com/office/officeart/2005/8/layout/list1"/>
    <dgm:cxn modelId="{5BF8D9EF-528F-CB4A-9CF0-2414FCDAFC6B}" type="presParOf" srcId="{7271AD0A-8C44-8740-8E0F-9AAEC4934476}" destId="{5CBC5BF4-C390-D34A-8DB4-4EEF3B500647}" srcOrd="13" destOrd="0" presId="urn:microsoft.com/office/officeart/2005/8/layout/list1"/>
    <dgm:cxn modelId="{3F9C69E0-E4C1-154A-AF44-944833D2A4CC}" type="presParOf" srcId="{7271AD0A-8C44-8740-8E0F-9AAEC4934476}" destId="{AF11DB60-639E-9B43-80AB-2DF6152CB475}" srcOrd="14" destOrd="0" presId="urn:microsoft.com/office/officeart/2005/8/layout/list1"/>
    <dgm:cxn modelId="{EF962FEB-ACA2-DA45-AD42-317740DCCE61}" type="presParOf" srcId="{7271AD0A-8C44-8740-8E0F-9AAEC4934476}" destId="{8D6F4678-3CAF-BD41-901E-A07577FF41DD}" srcOrd="15" destOrd="0" presId="urn:microsoft.com/office/officeart/2005/8/layout/list1"/>
    <dgm:cxn modelId="{F4191B45-12BE-2445-B219-77FDD9E934A1}" type="presParOf" srcId="{7271AD0A-8C44-8740-8E0F-9AAEC4934476}" destId="{7660BB1F-A5C2-A04C-B363-986AF34EE0CC}" srcOrd="16" destOrd="0" presId="urn:microsoft.com/office/officeart/2005/8/layout/list1"/>
    <dgm:cxn modelId="{DEABAF4C-57D7-524C-9C38-4AB86B7B0E38}" type="presParOf" srcId="{7660BB1F-A5C2-A04C-B363-986AF34EE0CC}" destId="{FEA199E2-F7B2-844B-8E2F-9257A313FFC7}" srcOrd="0" destOrd="0" presId="urn:microsoft.com/office/officeart/2005/8/layout/list1"/>
    <dgm:cxn modelId="{F74D97B3-071A-1340-968B-8BCB7BD58003}" type="presParOf" srcId="{7660BB1F-A5C2-A04C-B363-986AF34EE0CC}" destId="{2297A358-D457-C94F-892B-F52D71ACC2E1}" srcOrd="1" destOrd="0" presId="urn:microsoft.com/office/officeart/2005/8/layout/list1"/>
    <dgm:cxn modelId="{ED006EA8-92D8-8C4E-8A14-D2094D0BEC2D}" type="presParOf" srcId="{7271AD0A-8C44-8740-8E0F-9AAEC4934476}" destId="{0CBC24B3-03C6-EC4A-9EDD-537569B6189D}" srcOrd="17" destOrd="0" presId="urn:microsoft.com/office/officeart/2005/8/layout/list1"/>
    <dgm:cxn modelId="{DB2FB42E-F9D9-7E42-8DB2-3AC3859C6981}" type="presParOf" srcId="{7271AD0A-8C44-8740-8E0F-9AAEC4934476}" destId="{7163BF72-47C8-6A40-B31C-245E1B974F6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4CC891-01ED-EC48-AE78-290EEC40F84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1168EB-BFD0-2345-A013-9843F02CF309}">
      <dgm:prSet/>
      <dgm:spPr/>
      <dgm:t>
        <a:bodyPr/>
        <a:lstStyle/>
        <a:p>
          <a:r>
            <a:rPr lang="en-US" dirty="0"/>
            <a:t>Increased precision in exposure assessment</a:t>
          </a:r>
        </a:p>
      </dgm:t>
    </dgm:pt>
    <dgm:pt modelId="{6081A20E-0BB9-C441-9A20-0DC3E118B0A3}" type="parTrans" cxnId="{1BEB117C-5C36-CB48-91F3-45226E709BC2}">
      <dgm:prSet/>
      <dgm:spPr/>
      <dgm:t>
        <a:bodyPr/>
        <a:lstStyle/>
        <a:p>
          <a:endParaRPr lang="en-US"/>
        </a:p>
      </dgm:t>
    </dgm:pt>
    <dgm:pt modelId="{E9E5D960-D48E-7346-9773-B642A148AED1}" type="sibTrans" cxnId="{1BEB117C-5C36-CB48-91F3-45226E709BC2}">
      <dgm:prSet/>
      <dgm:spPr/>
      <dgm:t>
        <a:bodyPr/>
        <a:lstStyle/>
        <a:p>
          <a:endParaRPr lang="en-US"/>
        </a:p>
      </dgm:t>
    </dgm:pt>
    <dgm:pt modelId="{5A11F2E0-A939-2542-9025-F1C64600BC53}">
      <dgm:prSet/>
      <dgm:spPr/>
      <dgm:t>
        <a:bodyPr/>
        <a:lstStyle/>
        <a:p>
          <a:r>
            <a:rPr lang="en-US"/>
            <a:t>Bringing precision environmental medicine to a larger scale </a:t>
          </a:r>
        </a:p>
      </dgm:t>
    </dgm:pt>
    <dgm:pt modelId="{1E67A4D5-75CE-614C-BAB6-6683ABBF0C40}" type="parTrans" cxnId="{812EA5DC-91F7-894D-BE78-9A0BDF7CA9AB}">
      <dgm:prSet/>
      <dgm:spPr/>
      <dgm:t>
        <a:bodyPr/>
        <a:lstStyle/>
        <a:p>
          <a:endParaRPr lang="en-US"/>
        </a:p>
      </dgm:t>
    </dgm:pt>
    <dgm:pt modelId="{1A6FA988-EEC9-FA4E-98F0-6883F5436376}" type="sibTrans" cxnId="{812EA5DC-91F7-894D-BE78-9A0BDF7CA9AB}">
      <dgm:prSet/>
      <dgm:spPr/>
      <dgm:t>
        <a:bodyPr/>
        <a:lstStyle/>
        <a:p>
          <a:endParaRPr lang="en-US"/>
        </a:p>
      </dgm:t>
    </dgm:pt>
    <dgm:pt modelId="{3C786441-4D44-B340-B6A8-F1CD03135103}">
      <dgm:prSet/>
      <dgm:spPr/>
      <dgm:t>
        <a:bodyPr/>
        <a:lstStyle/>
        <a:p>
          <a:r>
            <a:rPr lang="en-US"/>
            <a:t>Spatial epidemiology exposures for cohort studies can be more sensitive if information is available (e.g. WGS, RNA-seq) to differentiate ADME within individuals</a:t>
          </a:r>
        </a:p>
      </dgm:t>
    </dgm:pt>
    <dgm:pt modelId="{7CD25987-1B2E-FD47-AE77-D54FCD8D681B}" type="parTrans" cxnId="{85128F85-58A1-034B-88A9-771F9522C09B}">
      <dgm:prSet/>
      <dgm:spPr/>
      <dgm:t>
        <a:bodyPr/>
        <a:lstStyle/>
        <a:p>
          <a:endParaRPr lang="en-US"/>
        </a:p>
      </dgm:t>
    </dgm:pt>
    <dgm:pt modelId="{3CB31BE9-48D8-B941-A9AD-6BD39C850749}" type="sibTrans" cxnId="{85128F85-58A1-034B-88A9-771F9522C09B}">
      <dgm:prSet/>
      <dgm:spPr/>
      <dgm:t>
        <a:bodyPr/>
        <a:lstStyle/>
        <a:p>
          <a:endParaRPr lang="en-US"/>
        </a:p>
      </dgm:t>
    </dgm:pt>
    <dgm:pt modelId="{A70A4855-B4EF-2745-B2CB-F983F05F2A89}">
      <dgm:prSet/>
      <dgm:spPr/>
      <dgm:t>
        <a:bodyPr/>
        <a:lstStyle/>
        <a:p>
          <a:r>
            <a:rPr lang="en-US"/>
            <a:t>Geospatial approximation of molecular epidemiological methods</a:t>
          </a:r>
          <a:endParaRPr lang="en-US" dirty="0"/>
        </a:p>
      </dgm:t>
    </dgm:pt>
    <dgm:pt modelId="{8106853C-5FD2-614C-A02B-95E47A873CCB}" type="parTrans" cxnId="{3812D092-4418-2E4E-AF1A-B117696A55AC}">
      <dgm:prSet/>
      <dgm:spPr/>
      <dgm:t>
        <a:bodyPr/>
        <a:lstStyle/>
        <a:p>
          <a:endParaRPr lang="en-US"/>
        </a:p>
      </dgm:t>
    </dgm:pt>
    <dgm:pt modelId="{8FD6DD2F-AD2C-8941-B2E9-F12B6A839E48}" type="sibTrans" cxnId="{3812D092-4418-2E4E-AF1A-B117696A55AC}">
      <dgm:prSet/>
      <dgm:spPr/>
      <dgm:t>
        <a:bodyPr/>
        <a:lstStyle/>
        <a:p>
          <a:endParaRPr lang="en-US"/>
        </a:p>
      </dgm:t>
    </dgm:pt>
    <dgm:pt modelId="{7543245D-9C4D-B64A-9F58-E5C186D199E0}">
      <dgm:prSet/>
      <dgm:spPr/>
      <dgm:t>
        <a:bodyPr/>
        <a:lstStyle/>
        <a:p>
          <a:r>
            <a:rPr lang="en-US" dirty="0"/>
            <a:t>Mapping of AOP key events</a:t>
          </a:r>
        </a:p>
      </dgm:t>
    </dgm:pt>
    <dgm:pt modelId="{160314A2-39B9-934E-A44A-9366F46E2C30}" type="parTrans" cxnId="{3251DC69-7A8E-A147-96DA-0E382481F820}">
      <dgm:prSet/>
      <dgm:spPr/>
      <dgm:t>
        <a:bodyPr/>
        <a:lstStyle/>
        <a:p>
          <a:endParaRPr lang="en-US"/>
        </a:p>
      </dgm:t>
    </dgm:pt>
    <dgm:pt modelId="{663C6E67-3D41-F64B-8CC1-CCD04475D37B}" type="sibTrans" cxnId="{3251DC69-7A8E-A147-96DA-0E382481F820}">
      <dgm:prSet/>
      <dgm:spPr/>
      <dgm:t>
        <a:bodyPr/>
        <a:lstStyle/>
        <a:p>
          <a:endParaRPr lang="en-US"/>
        </a:p>
      </dgm:t>
    </dgm:pt>
    <dgm:pt modelId="{B5F25857-D58F-EC42-B577-79F3B50FD951}">
      <dgm:prSet/>
      <dgm:spPr/>
      <dgm:t>
        <a:bodyPr/>
        <a:lstStyle/>
        <a:p>
          <a:r>
            <a:rPr lang="en-US" dirty="0"/>
            <a:t>Eccles et al. 2022 </a:t>
          </a:r>
        </a:p>
      </dgm:t>
    </dgm:pt>
    <dgm:pt modelId="{A5B57E60-BDFE-DA4B-AE73-3ECE5EF65178}" type="parTrans" cxnId="{261C727D-937A-614E-8DED-43A01D2D3202}">
      <dgm:prSet/>
      <dgm:spPr/>
      <dgm:t>
        <a:bodyPr/>
        <a:lstStyle/>
        <a:p>
          <a:endParaRPr lang="en-US"/>
        </a:p>
      </dgm:t>
    </dgm:pt>
    <dgm:pt modelId="{5EA8E184-184E-B44C-A546-49541F00561C}" type="sibTrans" cxnId="{261C727D-937A-614E-8DED-43A01D2D3202}">
      <dgm:prSet/>
      <dgm:spPr/>
      <dgm:t>
        <a:bodyPr/>
        <a:lstStyle/>
        <a:p>
          <a:endParaRPr lang="en-US"/>
        </a:p>
      </dgm:t>
    </dgm:pt>
    <dgm:pt modelId="{916A5DE6-6E55-B944-83C4-1E88E719EFE0}" type="pres">
      <dgm:prSet presAssocID="{A64CC891-01ED-EC48-AE78-290EEC40F84C}" presName="linear" presStyleCnt="0">
        <dgm:presLayoutVars>
          <dgm:animLvl val="lvl"/>
          <dgm:resizeHandles val="exact"/>
        </dgm:presLayoutVars>
      </dgm:prSet>
      <dgm:spPr/>
    </dgm:pt>
    <dgm:pt modelId="{C11AA518-E509-CE4B-986C-2026220E3B1E}" type="pres">
      <dgm:prSet presAssocID="{7543245D-9C4D-B64A-9F58-E5C186D199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4257D9-9636-5543-89FE-82AE428BFEB3}" type="pres">
      <dgm:prSet presAssocID="{7543245D-9C4D-B64A-9F58-E5C186D199E0}" presName="childText" presStyleLbl="revTx" presStyleIdx="0" presStyleCnt="3">
        <dgm:presLayoutVars>
          <dgm:bulletEnabled val="1"/>
        </dgm:presLayoutVars>
      </dgm:prSet>
      <dgm:spPr/>
    </dgm:pt>
    <dgm:pt modelId="{E6FB0282-7D83-FF4A-AF3E-B2000EF84E5B}" type="pres">
      <dgm:prSet presAssocID="{011168EB-BFD0-2345-A013-9843F02CF3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B65205-9BB5-DE44-8BDD-8F8ED4C9B32E}" type="pres">
      <dgm:prSet presAssocID="{011168EB-BFD0-2345-A013-9843F02CF309}" presName="childText" presStyleLbl="revTx" presStyleIdx="1" presStyleCnt="3">
        <dgm:presLayoutVars>
          <dgm:bulletEnabled val="1"/>
        </dgm:presLayoutVars>
      </dgm:prSet>
      <dgm:spPr/>
    </dgm:pt>
    <dgm:pt modelId="{6AA7AFA4-BF0C-D747-A899-7F234228CEAF}" type="pres">
      <dgm:prSet presAssocID="{5A11F2E0-A939-2542-9025-F1C64600BC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F143186-2F36-7041-BF33-8C7436572C1F}" type="pres">
      <dgm:prSet presAssocID="{5A11F2E0-A939-2542-9025-F1C64600BC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2315123-6BA3-6344-B00E-73354197CCF9}" type="presOf" srcId="{011168EB-BFD0-2345-A013-9843F02CF309}" destId="{E6FB0282-7D83-FF4A-AF3E-B2000EF84E5B}" srcOrd="0" destOrd="0" presId="urn:microsoft.com/office/officeart/2005/8/layout/vList2"/>
    <dgm:cxn modelId="{9752CA29-07AD-2B4E-97EA-119D8F53995E}" type="presOf" srcId="{7543245D-9C4D-B64A-9F58-E5C186D199E0}" destId="{C11AA518-E509-CE4B-986C-2026220E3B1E}" srcOrd="0" destOrd="0" presId="urn:microsoft.com/office/officeart/2005/8/layout/vList2"/>
    <dgm:cxn modelId="{3251DC69-7A8E-A147-96DA-0E382481F820}" srcId="{A64CC891-01ED-EC48-AE78-290EEC40F84C}" destId="{7543245D-9C4D-B64A-9F58-E5C186D199E0}" srcOrd="0" destOrd="0" parTransId="{160314A2-39B9-934E-A44A-9366F46E2C30}" sibTransId="{663C6E67-3D41-F64B-8CC1-CCD04475D37B}"/>
    <dgm:cxn modelId="{5684A775-B2FB-6243-853D-D05EB32F66E4}" type="presOf" srcId="{A64CC891-01ED-EC48-AE78-290EEC40F84C}" destId="{916A5DE6-6E55-B944-83C4-1E88E719EFE0}" srcOrd="0" destOrd="0" presId="urn:microsoft.com/office/officeart/2005/8/layout/vList2"/>
    <dgm:cxn modelId="{E5638176-F99F-5A4A-8B59-944587E82370}" type="presOf" srcId="{B5F25857-D58F-EC42-B577-79F3B50FD951}" destId="{504257D9-9636-5543-89FE-82AE428BFEB3}" srcOrd="0" destOrd="0" presId="urn:microsoft.com/office/officeart/2005/8/layout/vList2"/>
    <dgm:cxn modelId="{1BEB117C-5C36-CB48-91F3-45226E709BC2}" srcId="{A64CC891-01ED-EC48-AE78-290EEC40F84C}" destId="{011168EB-BFD0-2345-A013-9843F02CF309}" srcOrd="1" destOrd="0" parTransId="{6081A20E-0BB9-C441-9A20-0DC3E118B0A3}" sibTransId="{E9E5D960-D48E-7346-9773-B642A148AED1}"/>
    <dgm:cxn modelId="{261C727D-937A-614E-8DED-43A01D2D3202}" srcId="{7543245D-9C4D-B64A-9F58-E5C186D199E0}" destId="{B5F25857-D58F-EC42-B577-79F3B50FD951}" srcOrd="0" destOrd="0" parTransId="{A5B57E60-BDFE-DA4B-AE73-3ECE5EF65178}" sibTransId="{5EA8E184-184E-B44C-A546-49541F00561C}"/>
    <dgm:cxn modelId="{956ED481-001C-DD43-B690-0FC81B912FEA}" type="presOf" srcId="{3C786441-4D44-B340-B6A8-F1CD03135103}" destId="{DF143186-2F36-7041-BF33-8C7436572C1F}" srcOrd="0" destOrd="0" presId="urn:microsoft.com/office/officeart/2005/8/layout/vList2"/>
    <dgm:cxn modelId="{85128F85-58A1-034B-88A9-771F9522C09B}" srcId="{5A11F2E0-A939-2542-9025-F1C64600BC53}" destId="{3C786441-4D44-B340-B6A8-F1CD03135103}" srcOrd="0" destOrd="0" parTransId="{7CD25987-1B2E-FD47-AE77-D54FCD8D681B}" sibTransId="{3CB31BE9-48D8-B941-A9AD-6BD39C850749}"/>
    <dgm:cxn modelId="{E5C02186-267F-C34D-A72B-591C0DC506AD}" type="presOf" srcId="{5A11F2E0-A939-2542-9025-F1C64600BC53}" destId="{6AA7AFA4-BF0C-D747-A899-7F234228CEAF}" srcOrd="0" destOrd="0" presId="urn:microsoft.com/office/officeart/2005/8/layout/vList2"/>
    <dgm:cxn modelId="{3812D092-4418-2E4E-AF1A-B117696A55AC}" srcId="{011168EB-BFD0-2345-A013-9843F02CF309}" destId="{A70A4855-B4EF-2745-B2CB-F983F05F2A89}" srcOrd="0" destOrd="0" parTransId="{8106853C-5FD2-614C-A02B-95E47A873CCB}" sibTransId="{8FD6DD2F-AD2C-8941-B2E9-F12B6A839E48}"/>
    <dgm:cxn modelId="{BFDD3FCC-1342-7548-B1D1-EEA0BD114EBE}" type="presOf" srcId="{A70A4855-B4EF-2745-B2CB-F983F05F2A89}" destId="{4EB65205-9BB5-DE44-8BDD-8F8ED4C9B32E}" srcOrd="0" destOrd="0" presId="urn:microsoft.com/office/officeart/2005/8/layout/vList2"/>
    <dgm:cxn modelId="{812EA5DC-91F7-894D-BE78-9A0BDF7CA9AB}" srcId="{A64CC891-01ED-EC48-AE78-290EEC40F84C}" destId="{5A11F2E0-A939-2542-9025-F1C64600BC53}" srcOrd="2" destOrd="0" parTransId="{1E67A4D5-75CE-614C-BAB6-6683ABBF0C40}" sibTransId="{1A6FA988-EEC9-FA4E-98F0-6883F5436376}"/>
    <dgm:cxn modelId="{0F2D925C-DBE3-FD44-8EB9-7FC53EF32319}" type="presParOf" srcId="{916A5DE6-6E55-B944-83C4-1E88E719EFE0}" destId="{C11AA518-E509-CE4B-986C-2026220E3B1E}" srcOrd="0" destOrd="0" presId="urn:microsoft.com/office/officeart/2005/8/layout/vList2"/>
    <dgm:cxn modelId="{C64B6CD3-F33B-D543-A3E5-3E5AA2797E5F}" type="presParOf" srcId="{916A5DE6-6E55-B944-83C4-1E88E719EFE0}" destId="{504257D9-9636-5543-89FE-82AE428BFEB3}" srcOrd="1" destOrd="0" presId="urn:microsoft.com/office/officeart/2005/8/layout/vList2"/>
    <dgm:cxn modelId="{BC0894B0-179B-6941-9131-35AC5BEBCE9C}" type="presParOf" srcId="{916A5DE6-6E55-B944-83C4-1E88E719EFE0}" destId="{E6FB0282-7D83-FF4A-AF3E-B2000EF84E5B}" srcOrd="2" destOrd="0" presId="urn:microsoft.com/office/officeart/2005/8/layout/vList2"/>
    <dgm:cxn modelId="{A85F4049-3222-A845-A30A-1BB497F93F87}" type="presParOf" srcId="{916A5DE6-6E55-B944-83C4-1E88E719EFE0}" destId="{4EB65205-9BB5-DE44-8BDD-8F8ED4C9B32E}" srcOrd="3" destOrd="0" presId="urn:microsoft.com/office/officeart/2005/8/layout/vList2"/>
    <dgm:cxn modelId="{B852B3A9-185C-7846-937B-79006151C97A}" type="presParOf" srcId="{916A5DE6-6E55-B944-83C4-1E88E719EFE0}" destId="{6AA7AFA4-BF0C-D747-A899-7F234228CEAF}" srcOrd="4" destOrd="0" presId="urn:microsoft.com/office/officeart/2005/8/layout/vList2"/>
    <dgm:cxn modelId="{32725688-F329-B543-A36B-940A3159D7FA}" type="presParOf" srcId="{916A5DE6-6E55-B944-83C4-1E88E719EFE0}" destId="{DF143186-2F36-7041-BF33-8C7436572C1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492D3B-7C17-4D41-AC42-F8C631BA3EA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58EE5D7-834D-6B42-90E9-29E0318C720D}">
      <dgm:prSet/>
      <dgm:spPr/>
      <dgm:t>
        <a:bodyPr/>
        <a:lstStyle/>
        <a:p>
          <a:r>
            <a:rPr lang="en-US" dirty="0"/>
            <a:t>Geospatial risk assessment for chemicals or stressors without epidemiology data</a:t>
          </a:r>
        </a:p>
      </dgm:t>
    </dgm:pt>
    <dgm:pt modelId="{950E0261-2C84-5540-81AF-68BB62E1A0DC}" type="parTrans" cxnId="{4870D3D0-8F2D-344C-8610-E788338FBC96}">
      <dgm:prSet/>
      <dgm:spPr/>
      <dgm:t>
        <a:bodyPr/>
        <a:lstStyle/>
        <a:p>
          <a:endParaRPr lang="en-US"/>
        </a:p>
      </dgm:t>
    </dgm:pt>
    <dgm:pt modelId="{220A3727-AFDE-1D41-B036-2C0971E9C293}" type="sibTrans" cxnId="{4870D3D0-8F2D-344C-8610-E788338FBC96}">
      <dgm:prSet/>
      <dgm:spPr/>
      <dgm:t>
        <a:bodyPr/>
        <a:lstStyle/>
        <a:p>
          <a:endParaRPr lang="en-US"/>
        </a:p>
      </dgm:t>
    </dgm:pt>
    <dgm:pt modelId="{1F7A3228-472B-5543-BFA1-68D24E31D0D1}">
      <dgm:prSet/>
      <dgm:spPr/>
      <dgm:t>
        <a:bodyPr/>
        <a:lstStyle/>
        <a:p>
          <a:r>
            <a:rPr lang="en-US" dirty="0"/>
            <a:t># Chemical D-R via NAM &gt;&gt;  # Chemical D-R via epidemiology</a:t>
          </a:r>
        </a:p>
      </dgm:t>
    </dgm:pt>
    <dgm:pt modelId="{18067711-7B84-E54D-A528-6CF5BBAC7634}" type="parTrans" cxnId="{9EFC78EB-3541-294E-A966-718993E2E870}">
      <dgm:prSet/>
      <dgm:spPr/>
      <dgm:t>
        <a:bodyPr/>
        <a:lstStyle/>
        <a:p>
          <a:endParaRPr lang="en-US"/>
        </a:p>
      </dgm:t>
    </dgm:pt>
    <dgm:pt modelId="{90A253F4-8B57-C145-AC6C-7FB541D90737}" type="sibTrans" cxnId="{9EFC78EB-3541-294E-A966-718993E2E870}">
      <dgm:prSet/>
      <dgm:spPr/>
      <dgm:t>
        <a:bodyPr/>
        <a:lstStyle/>
        <a:p>
          <a:endParaRPr lang="en-US"/>
        </a:p>
      </dgm:t>
    </dgm:pt>
    <dgm:pt modelId="{48E90403-4302-6943-BC87-AD409A2100CF}">
      <dgm:prSet/>
      <dgm:spPr/>
      <dgm:t>
        <a:bodyPr/>
        <a:lstStyle/>
        <a:p>
          <a:r>
            <a:rPr lang="en-US" dirty="0"/>
            <a:t>Combining multiple AOPs and multiple routes of exposures</a:t>
          </a:r>
        </a:p>
      </dgm:t>
    </dgm:pt>
    <dgm:pt modelId="{D8BAE46A-48FB-CA43-9543-8B7E6FE0F73C}" type="parTrans" cxnId="{A09AE1B9-C32D-414C-8E1C-79C33F0B0814}">
      <dgm:prSet/>
      <dgm:spPr/>
      <dgm:t>
        <a:bodyPr/>
        <a:lstStyle/>
        <a:p>
          <a:endParaRPr lang="en-US"/>
        </a:p>
      </dgm:t>
    </dgm:pt>
    <dgm:pt modelId="{B7AFDB4D-87E0-6E48-B62F-7FF9B3B928DC}" type="sibTrans" cxnId="{A09AE1B9-C32D-414C-8E1C-79C33F0B0814}">
      <dgm:prSet/>
      <dgm:spPr/>
      <dgm:t>
        <a:bodyPr/>
        <a:lstStyle/>
        <a:p>
          <a:endParaRPr lang="en-US"/>
        </a:p>
      </dgm:t>
    </dgm:pt>
    <dgm:pt modelId="{0EF6AB21-9711-0D4F-835C-A7D90B8EC4C2}">
      <dgm:prSet/>
      <dgm:spPr/>
      <dgm:t>
        <a:bodyPr/>
        <a:lstStyle/>
        <a:p>
          <a:r>
            <a:rPr lang="en-US" dirty="0"/>
            <a:t>Comprehensive </a:t>
          </a:r>
          <a:r>
            <a:rPr lang="en-US" dirty="0" err="1"/>
            <a:t>exposomic</a:t>
          </a:r>
          <a:r>
            <a:rPr lang="en-US" dirty="0"/>
            <a:t> risk assessment</a:t>
          </a:r>
        </a:p>
      </dgm:t>
    </dgm:pt>
    <dgm:pt modelId="{CAB4F1DC-E1FD-2144-B708-732D41868BA5}" type="parTrans" cxnId="{C02143CB-A67A-AD40-8A3D-90F3BECB4145}">
      <dgm:prSet/>
      <dgm:spPr/>
      <dgm:t>
        <a:bodyPr/>
        <a:lstStyle/>
        <a:p>
          <a:endParaRPr lang="en-US"/>
        </a:p>
      </dgm:t>
    </dgm:pt>
    <dgm:pt modelId="{3416F928-D110-1548-9168-177337BA411D}" type="sibTrans" cxnId="{C02143CB-A67A-AD40-8A3D-90F3BECB4145}">
      <dgm:prSet/>
      <dgm:spPr/>
      <dgm:t>
        <a:bodyPr/>
        <a:lstStyle/>
        <a:p>
          <a:endParaRPr lang="en-US"/>
        </a:p>
      </dgm:t>
    </dgm:pt>
    <dgm:pt modelId="{74A43988-46B1-4D4E-A82C-AEAC81961286}" type="pres">
      <dgm:prSet presAssocID="{BD492D3B-7C17-4D41-AC42-F8C631BA3EA2}" presName="linear" presStyleCnt="0">
        <dgm:presLayoutVars>
          <dgm:animLvl val="lvl"/>
          <dgm:resizeHandles val="exact"/>
        </dgm:presLayoutVars>
      </dgm:prSet>
      <dgm:spPr/>
    </dgm:pt>
    <dgm:pt modelId="{845AAE55-110D-D840-B517-CE6E505F4759}" type="pres">
      <dgm:prSet presAssocID="{F58EE5D7-834D-6B42-90E9-29E0318C720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F71CF2-9091-A648-821F-1DEECABB7B4F}" type="pres">
      <dgm:prSet presAssocID="{F58EE5D7-834D-6B42-90E9-29E0318C720D}" presName="childText" presStyleLbl="revTx" presStyleIdx="0" presStyleCnt="2">
        <dgm:presLayoutVars>
          <dgm:bulletEnabled val="1"/>
        </dgm:presLayoutVars>
      </dgm:prSet>
      <dgm:spPr/>
    </dgm:pt>
    <dgm:pt modelId="{D63FB1C2-A679-1148-A178-8CF17CC4CF1A}" type="pres">
      <dgm:prSet presAssocID="{48E90403-4302-6943-BC87-AD409A2100C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DB5FE8E-ECE8-664A-B4D1-F7DA6340A13D}" type="pres">
      <dgm:prSet presAssocID="{48E90403-4302-6943-BC87-AD409A2100C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D882212-1F48-614F-8D46-2A899AFA9B98}" type="presOf" srcId="{1F7A3228-472B-5543-BFA1-68D24E31D0D1}" destId="{B3F71CF2-9091-A648-821F-1DEECABB7B4F}" srcOrd="0" destOrd="0" presId="urn:microsoft.com/office/officeart/2005/8/layout/vList2"/>
    <dgm:cxn modelId="{18B0A44C-85AA-1341-B66E-B3E5C01B40AA}" type="presOf" srcId="{0EF6AB21-9711-0D4F-835C-A7D90B8EC4C2}" destId="{FDB5FE8E-ECE8-664A-B4D1-F7DA6340A13D}" srcOrd="0" destOrd="0" presId="urn:microsoft.com/office/officeart/2005/8/layout/vList2"/>
    <dgm:cxn modelId="{3E51B884-50D4-B341-A155-959862B8D649}" type="presOf" srcId="{BD492D3B-7C17-4D41-AC42-F8C631BA3EA2}" destId="{74A43988-46B1-4D4E-A82C-AEAC81961286}" srcOrd="0" destOrd="0" presId="urn:microsoft.com/office/officeart/2005/8/layout/vList2"/>
    <dgm:cxn modelId="{A09AE1B9-C32D-414C-8E1C-79C33F0B0814}" srcId="{BD492D3B-7C17-4D41-AC42-F8C631BA3EA2}" destId="{48E90403-4302-6943-BC87-AD409A2100CF}" srcOrd="1" destOrd="0" parTransId="{D8BAE46A-48FB-CA43-9543-8B7E6FE0F73C}" sibTransId="{B7AFDB4D-87E0-6E48-B62F-7FF9B3B928DC}"/>
    <dgm:cxn modelId="{C02143CB-A67A-AD40-8A3D-90F3BECB4145}" srcId="{48E90403-4302-6943-BC87-AD409A2100CF}" destId="{0EF6AB21-9711-0D4F-835C-A7D90B8EC4C2}" srcOrd="0" destOrd="0" parTransId="{CAB4F1DC-E1FD-2144-B708-732D41868BA5}" sibTransId="{3416F928-D110-1548-9168-177337BA411D}"/>
    <dgm:cxn modelId="{4870D3D0-8F2D-344C-8610-E788338FBC96}" srcId="{BD492D3B-7C17-4D41-AC42-F8C631BA3EA2}" destId="{F58EE5D7-834D-6B42-90E9-29E0318C720D}" srcOrd="0" destOrd="0" parTransId="{950E0261-2C84-5540-81AF-68BB62E1A0DC}" sibTransId="{220A3727-AFDE-1D41-B036-2C0971E9C293}"/>
    <dgm:cxn modelId="{9C435EDE-E055-8345-A49B-7A07727AB158}" type="presOf" srcId="{F58EE5D7-834D-6B42-90E9-29E0318C720D}" destId="{845AAE55-110D-D840-B517-CE6E505F4759}" srcOrd="0" destOrd="0" presId="urn:microsoft.com/office/officeart/2005/8/layout/vList2"/>
    <dgm:cxn modelId="{9EFC78EB-3541-294E-A966-718993E2E870}" srcId="{F58EE5D7-834D-6B42-90E9-29E0318C720D}" destId="{1F7A3228-472B-5543-BFA1-68D24E31D0D1}" srcOrd="0" destOrd="0" parTransId="{18067711-7B84-E54D-A528-6CF5BBAC7634}" sibTransId="{90A253F4-8B57-C145-AC6C-7FB541D90737}"/>
    <dgm:cxn modelId="{0F364FFB-3620-3248-B492-F92026081AB9}" type="presOf" srcId="{48E90403-4302-6943-BC87-AD409A2100CF}" destId="{D63FB1C2-A679-1148-A178-8CF17CC4CF1A}" srcOrd="0" destOrd="0" presId="urn:microsoft.com/office/officeart/2005/8/layout/vList2"/>
    <dgm:cxn modelId="{55793BBB-649A-F646-8D51-24F9579EECEB}" type="presParOf" srcId="{74A43988-46B1-4D4E-A82C-AEAC81961286}" destId="{845AAE55-110D-D840-B517-CE6E505F4759}" srcOrd="0" destOrd="0" presId="urn:microsoft.com/office/officeart/2005/8/layout/vList2"/>
    <dgm:cxn modelId="{B4DF1CF0-517B-B64D-BD27-6452A843B404}" type="presParOf" srcId="{74A43988-46B1-4D4E-A82C-AEAC81961286}" destId="{B3F71CF2-9091-A648-821F-1DEECABB7B4F}" srcOrd="1" destOrd="0" presId="urn:microsoft.com/office/officeart/2005/8/layout/vList2"/>
    <dgm:cxn modelId="{85FCD1C4-C449-8343-9148-BFCB7FDE3188}" type="presParOf" srcId="{74A43988-46B1-4D4E-A82C-AEAC81961286}" destId="{D63FB1C2-A679-1148-A178-8CF17CC4CF1A}" srcOrd="2" destOrd="0" presId="urn:microsoft.com/office/officeart/2005/8/layout/vList2"/>
    <dgm:cxn modelId="{1B0F2E2C-FFBB-A447-906F-7BC52AED764E}" type="presParOf" srcId="{74A43988-46B1-4D4E-A82C-AEAC81961286}" destId="{FDB5FE8E-ECE8-664A-B4D1-F7DA6340A13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8E373-0F48-4CFA-8048-0A782E8C83C6}">
      <dsp:nvSpPr>
        <dsp:cNvPr id="0" name=""/>
        <dsp:cNvSpPr/>
      </dsp:nvSpPr>
      <dsp:spPr>
        <a:xfrm>
          <a:off x="0" y="595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28932-5AC1-4ECE-9434-B570837688BA}">
      <dsp:nvSpPr>
        <dsp:cNvPr id="0" name=""/>
        <dsp:cNvSpPr/>
      </dsp:nvSpPr>
      <dsp:spPr>
        <a:xfrm>
          <a:off x="421803" y="314334"/>
          <a:ext cx="766915" cy="766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2E752-D903-4D47-9B11-DC8C35D3E4C5}">
      <dsp:nvSpPr>
        <dsp:cNvPr id="0" name=""/>
        <dsp:cNvSpPr/>
      </dsp:nvSpPr>
      <dsp:spPr>
        <a:xfrm>
          <a:off x="1610522" y="59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Spatiotemporal Exposure Mapping </a:t>
          </a:r>
        </a:p>
      </dsp:txBody>
      <dsp:txXfrm>
        <a:off x="1610522" y="595"/>
        <a:ext cx="3926677" cy="1394391"/>
      </dsp:txXfrm>
    </dsp:sp>
    <dsp:sp modelId="{8AB74F35-9E7E-42BF-89E4-BC22EEA58002}">
      <dsp:nvSpPr>
        <dsp:cNvPr id="0" name=""/>
        <dsp:cNvSpPr/>
      </dsp:nvSpPr>
      <dsp:spPr>
        <a:xfrm>
          <a:off x="0" y="1743585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0A613-84CE-4AC7-911F-3201C76D71AD}">
      <dsp:nvSpPr>
        <dsp:cNvPr id="0" name=""/>
        <dsp:cNvSpPr/>
      </dsp:nvSpPr>
      <dsp:spPr>
        <a:xfrm>
          <a:off x="815108" y="1907307"/>
          <a:ext cx="766915" cy="76691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CBC5-17A4-4FA9-950C-59567A7E5790}">
      <dsp:nvSpPr>
        <dsp:cNvPr id="0" name=""/>
        <dsp:cNvSpPr/>
      </dsp:nvSpPr>
      <dsp:spPr>
        <a:xfrm>
          <a:off x="1610522" y="174358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Chemical and Stressor Mixtures Prediction</a:t>
          </a:r>
        </a:p>
      </dsp:txBody>
      <dsp:txXfrm>
        <a:off x="1610522" y="1743585"/>
        <a:ext cx="3926677" cy="1394391"/>
      </dsp:txXfrm>
    </dsp:sp>
    <dsp:sp modelId="{A88C4067-A13C-4B09-A031-7A591FC0C9B1}">
      <dsp:nvSpPr>
        <dsp:cNvPr id="0" name=""/>
        <dsp:cNvSpPr/>
      </dsp:nvSpPr>
      <dsp:spPr>
        <a:xfrm>
          <a:off x="0" y="3486575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A248-7885-4F14-B34E-88C661C027CF}">
      <dsp:nvSpPr>
        <dsp:cNvPr id="0" name=""/>
        <dsp:cNvSpPr/>
      </dsp:nvSpPr>
      <dsp:spPr>
        <a:xfrm>
          <a:off x="421803" y="3800313"/>
          <a:ext cx="766915" cy="766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A66A6-E0C0-4568-98E6-98EA498BBDB1}">
      <dsp:nvSpPr>
        <dsp:cNvPr id="0" name=""/>
        <dsp:cNvSpPr/>
      </dsp:nvSpPr>
      <dsp:spPr>
        <a:xfrm>
          <a:off x="1610522" y="348657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Mechanistically Informed Risk Assessment</a:t>
          </a:r>
        </a:p>
      </dsp:txBody>
      <dsp:txXfrm>
        <a:off x="1610522" y="3486575"/>
        <a:ext cx="3926677" cy="13943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7069D-F3B4-EB46-A494-AACFF81539B8}">
      <dsp:nvSpPr>
        <dsp:cNvPr id="0" name=""/>
        <dsp:cNvSpPr/>
      </dsp:nvSpPr>
      <dsp:spPr>
        <a:xfrm>
          <a:off x="0" y="1961"/>
          <a:ext cx="10802937" cy="99411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7FD83-500F-0347-9DAF-602802E1BDA8}">
      <dsp:nvSpPr>
        <dsp:cNvPr id="0" name=""/>
        <dsp:cNvSpPr/>
      </dsp:nvSpPr>
      <dsp:spPr>
        <a:xfrm>
          <a:off x="300720" y="225638"/>
          <a:ext cx="546765" cy="546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352E-8126-6E4F-B513-8C05745A2BEE}">
      <dsp:nvSpPr>
        <dsp:cNvPr id="0" name=""/>
        <dsp:cNvSpPr/>
      </dsp:nvSpPr>
      <dsp:spPr>
        <a:xfrm>
          <a:off x="1148207" y="1961"/>
          <a:ext cx="9654729" cy="9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1" tIns="105211" rIns="105211" bIns="1052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Infinite Mixtures Problem</a:t>
          </a:r>
        </a:p>
      </dsp:txBody>
      <dsp:txXfrm>
        <a:off x="1148207" y="1961"/>
        <a:ext cx="9654729" cy="994118"/>
      </dsp:txXfrm>
    </dsp:sp>
    <dsp:sp modelId="{EB514487-42EA-4990-A070-60AF1722D60A}">
      <dsp:nvSpPr>
        <dsp:cNvPr id="0" name=""/>
        <dsp:cNvSpPr/>
      </dsp:nvSpPr>
      <dsp:spPr>
        <a:xfrm>
          <a:off x="0" y="1244609"/>
          <a:ext cx="10802937" cy="99411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804F6-5326-4096-B7A0-45D671C6BD0B}">
      <dsp:nvSpPr>
        <dsp:cNvPr id="0" name=""/>
        <dsp:cNvSpPr/>
      </dsp:nvSpPr>
      <dsp:spPr>
        <a:xfrm>
          <a:off x="300720" y="1468286"/>
          <a:ext cx="546765" cy="546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0B4BE-D47B-4CFD-B290-3530561578E4}">
      <dsp:nvSpPr>
        <dsp:cNvPr id="0" name=""/>
        <dsp:cNvSpPr/>
      </dsp:nvSpPr>
      <dsp:spPr>
        <a:xfrm>
          <a:off x="1148207" y="1244609"/>
          <a:ext cx="9654729" cy="9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1" tIns="105211" rIns="105211" bIns="1052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Geospatial chemical exposure models have a “lamp-post” problem </a:t>
          </a:r>
        </a:p>
      </dsp:txBody>
      <dsp:txXfrm>
        <a:off x="1148207" y="1244609"/>
        <a:ext cx="9654729" cy="994118"/>
      </dsp:txXfrm>
    </dsp:sp>
    <dsp:sp modelId="{CE98006D-225D-5D4B-8B74-1B666DBAE6D8}">
      <dsp:nvSpPr>
        <dsp:cNvPr id="0" name=""/>
        <dsp:cNvSpPr/>
      </dsp:nvSpPr>
      <dsp:spPr>
        <a:xfrm>
          <a:off x="0" y="2487258"/>
          <a:ext cx="10802937" cy="99411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52950-9C72-B748-A1C3-ACF2ED21F5BC}">
      <dsp:nvSpPr>
        <dsp:cNvPr id="0" name=""/>
        <dsp:cNvSpPr/>
      </dsp:nvSpPr>
      <dsp:spPr>
        <a:xfrm>
          <a:off x="300720" y="2710935"/>
          <a:ext cx="546765" cy="546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F772F-08D0-A24D-9F8A-17FCE2395D4D}">
      <dsp:nvSpPr>
        <dsp:cNvPr id="0" name=""/>
        <dsp:cNvSpPr/>
      </dsp:nvSpPr>
      <dsp:spPr>
        <a:xfrm>
          <a:off x="1148207" y="2487258"/>
          <a:ext cx="9654729" cy="9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1" tIns="105211" rIns="105211" bIns="1052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Uncertainty in each step of the framework</a:t>
          </a:r>
        </a:p>
      </dsp:txBody>
      <dsp:txXfrm>
        <a:off x="1148207" y="2487258"/>
        <a:ext cx="9654729" cy="994118"/>
      </dsp:txXfrm>
    </dsp:sp>
    <dsp:sp modelId="{1F6BB9CE-6E29-3E49-9144-9381EDE66C89}">
      <dsp:nvSpPr>
        <dsp:cNvPr id="0" name=""/>
        <dsp:cNvSpPr/>
      </dsp:nvSpPr>
      <dsp:spPr>
        <a:xfrm>
          <a:off x="0" y="3729906"/>
          <a:ext cx="10802937" cy="99411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C6A3-57D7-8642-AD6C-5F4EE7D86580}">
      <dsp:nvSpPr>
        <dsp:cNvPr id="0" name=""/>
        <dsp:cNvSpPr/>
      </dsp:nvSpPr>
      <dsp:spPr>
        <a:xfrm>
          <a:off x="300720" y="3952645"/>
          <a:ext cx="546765" cy="548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CE059-BA3F-D144-8C13-D9F5B45E2754}">
      <dsp:nvSpPr>
        <dsp:cNvPr id="0" name=""/>
        <dsp:cNvSpPr/>
      </dsp:nvSpPr>
      <dsp:spPr>
        <a:xfrm>
          <a:off x="1148207" y="3729906"/>
          <a:ext cx="9654729" cy="9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1" tIns="105211" rIns="105211" bIns="1052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Pathways are complex!</a:t>
          </a:r>
        </a:p>
      </dsp:txBody>
      <dsp:txXfrm>
        <a:off x="1148207" y="3729906"/>
        <a:ext cx="9654729" cy="9941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5FB09-2690-CB48-A14C-78A56B052192}">
      <dsp:nvSpPr>
        <dsp:cNvPr id="0" name=""/>
        <dsp:cNvSpPr/>
      </dsp:nvSpPr>
      <dsp:spPr>
        <a:xfrm>
          <a:off x="0" y="49633"/>
          <a:ext cx="10802937" cy="842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Test Driven Development</a:t>
          </a:r>
        </a:p>
      </dsp:txBody>
      <dsp:txXfrm>
        <a:off x="41123" y="90756"/>
        <a:ext cx="10720691" cy="760154"/>
      </dsp:txXfrm>
    </dsp:sp>
    <dsp:sp modelId="{AC12F612-0124-034E-B4DA-F802F71745DC}">
      <dsp:nvSpPr>
        <dsp:cNvPr id="0" name=""/>
        <dsp:cNvSpPr/>
      </dsp:nvSpPr>
      <dsp:spPr>
        <a:xfrm>
          <a:off x="0" y="995713"/>
          <a:ext cx="10802937" cy="842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Continuous Integration</a:t>
          </a:r>
        </a:p>
      </dsp:txBody>
      <dsp:txXfrm>
        <a:off x="41123" y="1036836"/>
        <a:ext cx="10720691" cy="760154"/>
      </dsp:txXfrm>
    </dsp:sp>
    <dsp:sp modelId="{85F8623C-BA5F-4741-92A9-3D376F1CA195}">
      <dsp:nvSpPr>
        <dsp:cNvPr id="0" name=""/>
        <dsp:cNvSpPr/>
      </dsp:nvSpPr>
      <dsp:spPr>
        <a:xfrm>
          <a:off x="0" y="1941793"/>
          <a:ext cx="10802937" cy="842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Build Checks</a:t>
          </a:r>
        </a:p>
      </dsp:txBody>
      <dsp:txXfrm>
        <a:off x="41123" y="1982916"/>
        <a:ext cx="10720691" cy="760154"/>
      </dsp:txXfrm>
    </dsp:sp>
    <dsp:sp modelId="{A2BBDF36-E844-A14A-88B3-54EA6A7F704C}">
      <dsp:nvSpPr>
        <dsp:cNvPr id="0" name=""/>
        <dsp:cNvSpPr/>
      </dsp:nvSpPr>
      <dsp:spPr>
        <a:xfrm>
          <a:off x="0" y="2887873"/>
          <a:ext cx="10802937" cy="842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Style / Linting</a:t>
          </a:r>
        </a:p>
      </dsp:txBody>
      <dsp:txXfrm>
        <a:off x="41123" y="2928996"/>
        <a:ext cx="10720691" cy="760154"/>
      </dsp:txXfrm>
    </dsp:sp>
    <dsp:sp modelId="{34FBEEE0-AD1F-5A4C-BF91-A4DE47AC922C}">
      <dsp:nvSpPr>
        <dsp:cNvPr id="0" name=""/>
        <dsp:cNvSpPr/>
      </dsp:nvSpPr>
      <dsp:spPr>
        <a:xfrm>
          <a:off x="0" y="3833953"/>
          <a:ext cx="10802937" cy="842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Workflows / Pipelines</a:t>
          </a:r>
        </a:p>
      </dsp:txBody>
      <dsp:txXfrm>
        <a:off x="41123" y="3875076"/>
        <a:ext cx="10720691" cy="7601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7856-50D9-274B-838A-3E81417DDB4F}">
      <dsp:nvSpPr>
        <dsp:cNvPr id="0" name=""/>
        <dsp:cNvSpPr/>
      </dsp:nvSpPr>
      <dsp:spPr>
        <a:xfrm rot="10800000">
          <a:off x="1325989" y="2428"/>
          <a:ext cx="4482928" cy="7873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718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Frequent code commits</a:t>
          </a:r>
        </a:p>
      </dsp:txBody>
      <dsp:txXfrm rot="10800000">
        <a:off x="1522820" y="2428"/>
        <a:ext cx="4286097" cy="787323"/>
      </dsp:txXfrm>
    </dsp:sp>
    <dsp:sp modelId="{7DAC4210-A8C9-8742-88C8-891FC927031B}">
      <dsp:nvSpPr>
        <dsp:cNvPr id="0" name=""/>
        <dsp:cNvSpPr/>
      </dsp:nvSpPr>
      <dsp:spPr>
        <a:xfrm>
          <a:off x="932327" y="2428"/>
          <a:ext cx="787323" cy="7873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BAFD8-718F-194D-A3C7-BF080E2016D9}">
      <dsp:nvSpPr>
        <dsp:cNvPr id="0" name=""/>
        <dsp:cNvSpPr/>
      </dsp:nvSpPr>
      <dsp:spPr>
        <a:xfrm rot="10800000">
          <a:off x="1325989" y="1024773"/>
          <a:ext cx="4482928" cy="7873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718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Detects errors sooner</a:t>
          </a:r>
        </a:p>
      </dsp:txBody>
      <dsp:txXfrm rot="10800000">
        <a:off x="1522820" y="1024773"/>
        <a:ext cx="4286097" cy="787323"/>
      </dsp:txXfrm>
    </dsp:sp>
    <dsp:sp modelId="{8CA5BB7B-9168-4044-BF6E-34142F08F21E}">
      <dsp:nvSpPr>
        <dsp:cNvPr id="0" name=""/>
        <dsp:cNvSpPr/>
      </dsp:nvSpPr>
      <dsp:spPr>
        <a:xfrm>
          <a:off x="932327" y="1024773"/>
          <a:ext cx="787323" cy="7873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B7383-C546-204F-92FF-ED2B9CBB86A2}">
      <dsp:nvSpPr>
        <dsp:cNvPr id="0" name=""/>
        <dsp:cNvSpPr/>
      </dsp:nvSpPr>
      <dsp:spPr>
        <a:xfrm rot="10800000">
          <a:off x="1325989" y="2047119"/>
          <a:ext cx="4482928" cy="7873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718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Reduces complexity of debugging </a:t>
          </a:r>
        </a:p>
      </dsp:txBody>
      <dsp:txXfrm rot="10800000">
        <a:off x="1522820" y="2047119"/>
        <a:ext cx="4286097" cy="787323"/>
      </dsp:txXfrm>
    </dsp:sp>
    <dsp:sp modelId="{8735FF67-B8D4-4541-9538-3039527CA9E8}">
      <dsp:nvSpPr>
        <dsp:cNvPr id="0" name=""/>
        <dsp:cNvSpPr/>
      </dsp:nvSpPr>
      <dsp:spPr>
        <a:xfrm>
          <a:off x="932327" y="2047119"/>
          <a:ext cx="787323" cy="78732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A94FC-851D-394D-86D4-CBA2C2D97D15}">
      <dsp:nvSpPr>
        <dsp:cNvPr id="0" name=""/>
        <dsp:cNvSpPr/>
      </dsp:nvSpPr>
      <dsp:spPr>
        <a:xfrm rot="10800000">
          <a:off x="1325989" y="3069464"/>
          <a:ext cx="4482928" cy="7873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718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Run code tests automatically</a:t>
          </a:r>
        </a:p>
      </dsp:txBody>
      <dsp:txXfrm rot="10800000">
        <a:off x="1522820" y="3069464"/>
        <a:ext cx="4286097" cy="787323"/>
      </dsp:txXfrm>
    </dsp:sp>
    <dsp:sp modelId="{32C1CCD0-5D82-4444-BAD1-05A856A0BE1E}">
      <dsp:nvSpPr>
        <dsp:cNvPr id="0" name=""/>
        <dsp:cNvSpPr/>
      </dsp:nvSpPr>
      <dsp:spPr>
        <a:xfrm>
          <a:off x="932327" y="3069464"/>
          <a:ext cx="787323" cy="78732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4F140-2907-5F42-8017-C381A4CF44B5}">
      <dsp:nvSpPr>
        <dsp:cNvPr id="0" name=""/>
        <dsp:cNvSpPr/>
      </dsp:nvSpPr>
      <dsp:spPr>
        <a:xfrm rot="10800000">
          <a:off x="1325989" y="4091810"/>
          <a:ext cx="4482928" cy="7873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718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Makes working in groups easier</a:t>
          </a:r>
        </a:p>
      </dsp:txBody>
      <dsp:txXfrm rot="10800000">
        <a:off x="1522820" y="4091810"/>
        <a:ext cx="4286097" cy="787323"/>
      </dsp:txXfrm>
    </dsp:sp>
    <dsp:sp modelId="{763C3F23-0C04-4049-B35F-9431EA599EE0}">
      <dsp:nvSpPr>
        <dsp:cNvPr id="0" name=""/>
        <dsp:cNvSpPr/>
      </dsp:nvSpPr>
      <dsp:spPr>
        <a:xfrm>
          <a:off x="932327" y="4091810"/>
          <a:ext cx="787323" cy="78732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35D92-A559-4947-BA01-F0FB959DA3ED}">
      <dsp:nvSpPr>
        <dsp:cNvPr id="0" name=""/>
        <dsp:cNvSpPr/>
      </dsp:nvSpPr>
      <dsp:spPr>
        <a:xfrm>
          <a:off x="0" y="1976"/>
          <a:ext cx="10802937" cy="136975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Checks for major errors, minor errors, and recommendations</a:t>
          </a:r>
        </a:p>
      </dsp:txBody>
      <dsp:txXfrm>
        <a:off x="66866" y="68842"/>
        <a:ext cx="10669205" cy="1236022"/>
      </dsp:txXfrm>
    </dsp:sp>
    <dsp:sp modelId="{8949A493-7AA6-3142-958C-11FBD0538AEC}">
      <dsp:nvSpPr>
        <dsp:cNvPr id="0" name=""/>
        <dsp:cNvSpPr/>
      </dsp:nvSpPr>
      <dsp:spPr>
        <a:xfrm>
          <a:off x="0" y="1371731"/>
          <a:ext cx="10802937" cy="1736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/>
            <a:t>ERROR: Severe problems that you should fix regardless of whether or not you’re submitting to CRAN.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/>
            <a:t>WARNING: Likely problems that you must fix if you’re planning to submit to CRAN (and a good idea to look into even if you’re not</a:t>
          </a:r>
          <a:r>
            <a:rPr lang="en-US" sz="2400" b="0" i="0" kern="1200" baseline="30000" dirty="0"/>
            <a:t>)1.</a:t>
          </a:r>
          <a:endParaRPr lang="en-US" sz="2400" kern="1200" baseline="300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/>
            <a:t>NOTE: Mild problems or, in a few cases, just an observation. </a:t>
          </a:r>
          <a:endParaRPr lang="en-US" sz="2400" kern="1200" dirty="0"/>
        </a:p>
      </dsp:txBody>
      <dsp:txXfrm>
        <a:off x="0" y="1371731"/>
        <a:ext cx="10802937" cy="17367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AC30A-2EDB-E048-A10F-6121EB550E05}">
      <dsp:nvSpPr>
        <dsp:cNvPr id="0" name=""/>
        <dsp:cNvSpPr/>
      </dsp:nvSpPr>
      <dsp:spPr>
        <a:xfrm>
          <a:off x="0" y="350593"/>
          <a:ext cx="10802937" cy="1216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ourier New" panose="02070309020205020404" pitchFamily="49" charset="0"/>
              <a:cs typeface="Courier New" panose="02070309020205020404" pitchFamily="49" charset="0"/>
            </a:rPr>
            <a:t>Consistent style </a:t>
          </a:r>
          <a:r>
            <a:rPr lang="en-US" sz="3500" kern="1200" dirty="0">
              <a:sym typeface="Wingdings" pitchFamily="2" charset="2"/>
            </a:rPr>
            <a:t> </a:t>
          </a:r>
          <a:r>
            <a:rPr lang="en-US" sz="3500" kern="1200" dirty="0" err="1">
              <a:latin typeface="Chiller" panose="020F0502020204030204" pitchFamily="34" charset="0"/>
              <a:cs typeface="Chiller" panose="020F0502020204030204" pitchFamily="34" charset="0"/>
              <a:sym typeface="Wingdings" pitchFamily="2" charset="2"/>
            </a:rPr>
            <a:t>rEdability</a:t>
          </a:r>
          <a:r>
            <a:rPr lang="en-US" sz="3500" kern="1200" dirty="0">
              <a:sym typeface="Wingdings" pitchFamily="2" charset="2"/>
            </a:rPr>
            <a:t> </a:t>
          </a:r>
          <a:r>
            <a:rPr lang="en-US" sz="3500" kern="1200" dirty="0">
              <a:latin typeface="Aharoni" panose="020F0502020204030204" pitchFamily="34" charset="0"/>
              <a:cs typeface="Aharoni" panose="020F0502020204030204" pitchFamily="34" charset="0"/>
              <a:sym typeface="Wingdings" pitchFamily="2" charset="2"/>
            </a:rPr>
            <a:t>and_</a:t>
          </a:r>
          <a:r>
            <a:rPr lang="en-US" sz="3500" kern="1200" dirty="0">
              <a:latin typeface="Comic Sans MS" panose="030F0902030302020204" pitchFamily="66" charset="0"/>
              <a:cs typeface="Aharoni" panose="020F0502020204030204" pitchFamily="34" charset="0"/>
              <a:sym typeface="Wingdings" pitchFamily="2" charset="2"/>
            </a:rPr>
            <a:t>m</a:t>
          </a:r>
          <a:r>
            <a:rPr lang="en-US" sz="3500" kern="1200" dirty="0">
              <a:latin typeface="Comic Sans MS" panose="030F0902030302020204" pitchFamily="66" charset="0"/>
              <a:sym typeface="Wingdings" pitchFamily="2" charset="2"/>
            </a:rPr>
            <a:t>aintainability</a:t>
          </a:r>
          <a:endParaRPr lang="en-US" sz="3500" kern="1200" dirty="0">
            <a:latin typeface="Comic Sans MS" panose="030F0902030302020204" pitchFamily="66" charset="0"/>
          </a:endParaRPr>
        </a:p>
      </dsp:txBody>
      <dsp:txXfrm>
        <a:off x="59399" y="409992"/>
        <a:ext cx="10684139" cy="1098002"/>
      </dsp:txXfrm>
    </dsp:sp>
    <dsp:sp modelId="{15ABEFF9-E277-8149-B715-C5295E10D704}">
      <dsp:nvSpPr>
        <dsp:cNvPr id="0" name=""/>
        <dsp:cNvSpPr/>
      </dsp:nvSpPr>
      <dsp:spPr>
        <a:xfrm>
          <a:off x="0" y="1737917"/>
          <a:ext cx="10802937" cy="1216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Identifying </a:t>
          </a:r>
          <a:r>
            <a:rPr lang="en-US" sz="3600" b="0" i="0" kern="1200" dirty="0" err="1"/>
            <a:t>syn.tax</a:t>
          </a:r>
          <a:r>
            <a:rPr lang="en-US" sz="3600" b="0" i="0" kern="1200" dirty="0"/>
            <a:t> errors;</a:t>
          </a:r>
          <a:endParaRPr lang="en-US" sz="3600" kern="1200" dirty="0"/>
        </a:p>
      </dsp:txBody>
      <dsp:txXfrm>
        <a:off x="59399" y="1797316"/>
        <a:ext cx="10684139" cy="1098002"/>
      </dsp:txXfrm>
    </dsp:sp>
    <dsp:sp modelId="{1FFB5107-D1CC-CD45-A523-B0E2E81957FA}">
      <dsp:nvSpPr>
        <dsp:cNvPr id="0" name=""/>
        <dsp:cNvSpPr/>
      </dsp:nvSpPr>
      <dsp:spPr>
        <a:xfrm>
          <a:off x="0" y="3158593"/>
          <a:ext cx="10802937" cy="1216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Semantic Errors</a:t>
          </a:r>
        </a:p>
      </dsp:txBody>
      <dsp:txXfrm>
        <a:off x="59399" y="3217992"/>
        <a:ext cx="10684139" cy="10980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B803D-02E8-384A-894D-6DC2667DB170}">
      <dsp:nvSpPr>
        <dsp:cNvPr id="0" name=""/>
        <dsp:cNvSpPr/>
      </dsp:nvSpPr>
      <dsp:spPr>
        <a:xfrm>
          <a:off x="0" y="646900"/>
          <a:ext cx="5537200" cy="8494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 pipeline is a computational workflow that does statistics, analytics, or data science</a:t>
          </a:r>
          <a:endParaRPr lang="en-US" sz="2200" kern="1200" dirty="0"/>
        </a:p>
      </dsp:txBody>
      <dsp:txXfrm>
        <a:off x="41465" y="688365"/>
        <a:ext cx="5454270" cy="766490"/>
      </dsp:txXfrm>
    </dsp:sp>
    <dsp:sp modelId="{6FD62CC3-2DFC-224A-8131-4A3D78267E78}">
      <dsp:nvSpPr>
        <dsp:cNvPr id="0" name=""/>
        <dsp:cNvSpPr/>
      </dsp:nvSpPr>
      <dsp:spPr>
        <a:xfrm>
          <a:off x="0" y="1559680"/>
          <a:ext cx="5537200" cy="8494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Coordinate analysis with a DAG like structure</a:t>
          </a:r>
        </a:p>
      </dsp:txBody>
      <dsp:txXfrm>
        <a:off x="41465" y="1601145"/>
        <a:ext cx="5454270" cy="766490"/>
      </dsp:txXfrm>
    </dsp:sp>
    <dsp:sp modelId="{F5A6BBD3-3F29-6F4B-ADD9-CD5F1AC65F1B}">
      <dsp:nvSpPr>
        <dsp:cNvPr id="0" name=""/>
        <dsp:cNvSpPr/>
      </dsp:nvSpPr>
      <dsp:spPr>
        <a:xfrm>
          <a:off x="0" y="2472460"/>
          <a:ext cx="5537200" cy="8494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Skip steps that are not needed with updates</a:t>
          </a:r>
        </a:p>
      </dsp:txBody>
      <dsp:txXfrm>
        <a:off x="41465" y="2513925"/>
        <a:ext cx="5454270" cy="766490"/>
      </dsp:txXfrm>
    </dsp:sp>
    <dsp:sp modelId="{B3B890E9-39AF-2244-8ADC-A81D97CB6118}">
      <dsp:nvSpPr>
        <dsp:cNvPr id="0" name=""/>
        <dsp:cNvSpPr/>
      </dsp:nvSpPr>
      <dsp:spPr>
        <a:xfrm>
          <a:off x="0" y="3385241"/>
          <a:ext cx="5537200" cy="8494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Facilitates code and package integration</a:t>
          </a:r>
        </a:p>
      </dsp:txBody>
      <dsp:txXfrm>
        <a:off x="41465" y="3426706"/>
        <a:ext cx="5454270" cy="76649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DB42B-2ECC-4A03-93DB-DC80CA990E6C}">
      <dsp:nvSpPr>
        <dsp:cNvPr id="0" name=""/>
        <dsp:cNvSpPr/>
      </dsp:nvSpPr>
      <dsp:spPr>
        <a:xfrm>
          <a:off x="0" y="595"/>
          <a:ext cx="5537200" cy="13943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88840-6129-4AC1-BB09-6A3CBAFBCAE8}">
      <dsp:nvSpPr>
        <dsp:cNvPr id="0" name=""/>
        <dsp:cNvSpPr/>
      </dsp:nvSpPr>
      <dsp:spPr>
        <a:xfrm>
          <a:off x="421803" y="314333"/>
          <a:ext cx="766915" cy="766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CE471-D59E-484D-BFE4-232057FC629C}">
      <dsp:nvSpPr>
        <dsp:cNvPr id="0" name=""/>
        <dsp:cNvSpPr/>
      </dsp:nvSpPr>
      <dsp:spPr>
        <a:xfrm>
          <a:off x="1610522" y="59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Geospatial modeling and GeoTox offer a potential tractable approach for quantifying the exposome health impacts </a:t>
          </a:r>
        </a:p>
      </dsp:txBody>
      <dsp:txXfrm>
        <a:off x="1610522" y="595"/>
        <a:ext cx="3926677" cy="1394391"/>
      </dsp:txXfrm>
    </dsp:sp>
    <dsp:sp modelId="{C7934988-9905-4F30-BFDF-106F40FDADA5}">
      <dsp:nvSpPr>
        <dsp:cNvPr id="0" name=""/>
        <dsp:cNvSpPr/>
      </dsp:nvSpPr>
      <dsp:spPr>
        <a:xfrm>
          <a:off x="0" y="1743585"/>
          <a:ext cx="5537200" cy="13943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A9428-1237-4AA7-BF44-48DFA14E8A20}">
      <dsp:nvSpPr>
        <dsp:cNvPr id="0" name=""/>
        <dsp:cNvSpPr/>
      </dsp:nvSpPr>
      <dsp:spPr>
        <a:xfrm>
          <a:off x="421803" y="2057323"/>
          <a:ext cx="766915" cy="766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595BD-4454-4A08-BE96-DF2D79310AB2}">
      <dsp:nvSpPr>
        <dsp:cNvPr id="0" name=""/>
        <dsp:cNvSpPr/>
      </dsp:nvSpPr>
      <dsp:spPr>
        <a:xfrm>
          <a:off x="1610522" y="174358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Need best practices to build towards a very complex analysis and understanding</a:t>
          </a:r>
        </a:p>
      </dsp:txBody>
      <dsp:txXfrm>
        <a:off x="1610522" y="1743585"/>
        <a:ext cx="3926677" cy="1394391"/>
      </dsp:txXfrm>
    </dsp:sp>
    <dsp:sp modelId="{110D6295-8CFD-C34D-9582-C818D43DFD72}">
      <dsp:nvSpPr>
        <dsp:cNvPr id="0" name=""/>
        <dsp:cNvSpPr/>
      </dsp:nvSpPr>
      <dsp:spPr>
        <a:xfrm>
          <a:off x="0" y="3486574"/>
          <a:ext cx="5537200" cy="13943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6BDF3-18B0-4E4E-B4A7-D564457435EC}">
      <dsp:nvSpPr>
        <dsp:cNvPr id="0" name=""/>
        <dsp:cNvSpPr/>
      </dsp:nvSpPr>
      <dsp:spPr>
        <a:xfrm>
          <a:off x="421803" y="3800312"/>
          <a:ext cx="766915" cy="7669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079B1-3BA1-C248-99E8-8715893B1EC1}">
      <dsp:nvSpPr>
        <dsp:cNvPr id="0" name=""/>
        <dsp:cNvSpPr/>
      </dsp:nvSpPr>
      <dsp:spPr>
        <a:xfrm>
          <a:off x="1610522" y="3486574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(1) In-Situ Monitoring Data (2) Atmospheric / Geophysical Data (3) Census Data (4) In-Vitro Screening Data (5) Concentration-Response Modeling (6) Probabilistic Models (7) … </a:t>
          </a:r>
        </a:p>
      </dsp:txBody>
      <dsp:txXfrm>
        <a:off x="1610522" y="3486574"/>
        <a:ext cx="3926677" cy="139439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67C3B-E897-BE4F-AF97-C6327BF4C8E2}">
      <dsp:nvSpPr>
        <dsp:cNvPr id="0" name=""/>
        <dsp:cNvSpPr/>
      </dsp:nvSpPr>
      <dsp:spPr>
        <a:xfrm>
          <a:off x="0" y="69321"/>
          <a:ext cx="5697537" cy="5019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Tentative or Early Plans to Form a Working Group on Software Best Practices in Environmental and Climate Health</a:t>
          </a:r>
        </a:p>
      </dsp:txBody>
      <dsp:txXfrm>
        <a:off x="24502" y="93823"/>
        <a:ext cx="5648533" cy="452926"/>
      </dsp:txXfrm>
    </dsp:sp>
    <dsp:sp modelId="{B3055DA8-DD6B-DC49-B02C-7B1651B51A47}">
      <dsp:nvSpPr>
        <dsp:cNvPr id="0" name=""/>
        <dsp:cNvSpPr/>
      </dsp:nvSpPr>
      <dsp:spPr>
        <a:xfrm>
          <a:off x="0" y="608691"/>
          <a:ext cx="5697537" cy="5019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Reach out if you are interested</a:t>
          </a:r>
        </a:p>
      </dsp:txBody>
      <dsp:txXfrm>
        <a:off x="24502" y="633193"/>
        <a:ext cx="5648533" cy="452926"/>
      </dsp:txXfrm>
    </dsp:sp>
    <dsp:sp modelId="{5B3F14F6-394C-3A4B-A75B-9C90D46BBD48}">
      <dsp:nvSpPr>
        <dsp:cNvPr id="0" name=""/>
        <dsp:cNvSpPr/>
      </dsp:nvSpPr>
      <dsp:spPr>
        <a:xfrm>
          <a:off x="0" y="1148061"/>
          <a:ext cx="5697537" cy="5019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CF conventions like process</a:t>
          </a:r>
        </a:p>
      </dsp:txBody>
      <dsp:txXfrm>
        <a:off x="24502" y="1172563"/>
        <a:ext cx="5648533" cy="452926"/>
      </dsp:txXfrm>
    </dsp:sp>
    <dsp:sp modelId="{29EF9B8B-46A8-CE47-9810-BAEF6F8F1ABE}">
      <dsp:nvSpPr>
        <dsp:cNvPr id="0" name=""/>
        <dsp:cNvSpPr/>
      </dsp:nvSpPr>
      <dsp:spPr>
        <a:xfrm>
          <a:off x="0" y="1687431"/>
          <a:ext cx="5697537" cy="5019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NIEHS is moving to the NIH GitHub Enterprise</a:t>
          </a:r>
        </a:p>
      </dsp:txBody>
      <dsp:txXfrm>
        <a:off x="24502" y="1711933"/>
        <a:ext cx="5648533" cy="45292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B2134-569F-4A4B-B7BA-3F6C0CD1204F}">
      <dsp:nvSpPr>
        <dsp:cNvPr id="0" name=""/>
        <dsp:cNvSpPr/>
      </dsp:nvSpPr>
      <dsp:spPr>
        <a:xfrm rot="16200000">
          <a:off x="794184" y="-794184"/>
          <a:ext cx="954881" cy="254324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Health Analysis</a:t>
          </a:r>
        </a:p>
      </dsp:txBody>
      <dsp:txXfrm rot="5400000">
        <a:off x="0" y="0"/>
        <a:ext cx="2543249" cy="716160"/>
      </dsp:txXfrm>
    </dsp:sp>
    <dsp:sp modelId="{D96A9577-9E9B-0048-87FC-644C152D579A}">
      <dsp:nvSpPr>
        <dsp:cNvPr id="0" name=""/>
        <dsp:cNvSpPr/>
      </dsp:nvSpPr>
      <dsp:spPr>
        <a:xfrm>
          <a:off x="2543249" y="0"/>
          <a:ext cx="2543249" cy="95488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Spatial Stats</a:t>
          </a:r>
        </a:p>
      </dsp:txBody>
      <dsp:txXfrm>
        <a:off x="2543249" y="0"/>
        <a:ext cx="2543249" cy="716160"/>
      </dsp:txXfrm>
    </dsp:sp>
    <dsp:sp modelId="{50C65E97-FC63-B74B-B101-0BF4E94AF856}">
      <dsp:nvSpPr>
        <dsp:cNvPr id="0" name=""/>
        <dsp:cNvSpPr/>
      </dsp:nvSpPr>
      <dsp:spPr>
        <a:xfrm rot="10800000">
          <a:off x="0" y="954881"/>
          <a:ext cx="2543249" cy="954881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Geophysics</a:t>
          </a:r>
        </a:p>
      </dsp:txBody>
      <dsp:txXfrm rot="10800000">
        <a:off x="0" y="1193601"/>
        <a:ext cx="2543249" cy="716160"/>
      </dsp:txXfrm>
    </dsp:sp>
    <dsp:sp modelId="{C75E881C-5E79-D74D-AADF-341438A77403}">
      <dsp:nvSpPr>
        <dsp:cNvPr id="0" name=""/>
        <dsp:cNvSpPr/>
      </dsp:nvSpPr>
      <dsp:spPr>
        <a:xfrm rot="5400000">
          <a:off x="3337433" y="160696"/>
          <a:ext cx="954881" cy="254324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CS</a:t>
          </a:r>
        </a:p>
      </dsp:txBody>
      <dsp:txXfrm rot="-5400000">
        <a:off x="2543249" y="1193600"/>
        <a:ext cx="2543249" cy="716160"/>
      </dsp:txXfrm>
    </dsp:sp>
    <dsp:sp modelId="{6F67DC64-336A-314C-A46E-3D6CFC4D10B3}">
      <dsp:nvSpPr>
        <dsp:cNvPr id="0" name=""/>
        <dsp:cNvSpPr/>
      </dsp:nvSpPr>
      <dsp:spPr>
        <a:xfrm>
          <a:off x="1780274" y="716160"/>
          <a:ext cx="1525949" cy="477440"/>
        </a:xfrm>
        <a:prstGeom prst="round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Environment-Health</a:t>
          </a:r>
        </a:p>
      </dsp:txBody>
      <dsp:txXfrm>
        <a:off x="1803581" y="739467"/>
        <a:ext cx="1479335" cy="4308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7D2C3-4527-E845-BE99-7815F2E163EC}">
      <dsp:nvSpPr>
        <dsp:cNvPr id="0" name=""/>
        <dsp:cNvSpPr/>
      </dsp:nvSpPr>
      <dsp:spPr>
        <a:xfrm>
          <a:off x="2426" y="73911"/>
          <a:ext cx="2365645" cy="6253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group</a:t>
          </a:r>
        </a:p>
      </dsp:txBody>
      <dsp:txXfrm>
        <a:off x="2426" y="73911"/>
        <a:ext cx="2365645" cy="625364"/>
      </dsp:txXfrm>
    </dsp:sp>
    <dsp:sp modelId="{E98F56F2-3AB3-3743-A8E6-2B4A4196189C}">
      <dsp:nvSpPr>
        <dsp:cNvPr id="0" name=""/>
        <dsp:cNvSpPr/>
      </dsp:nvSpPr>
      <dsp:spPr>
        <a:xfrm>
          <a:off x="2426" y="699275"/>
          <a:ext cx="2365645" cy="39527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Daniel Zilber,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Insang Song,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Mariana Alifa,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Ranadeep Daw,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Eva Marques,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Mitchell </a:t>
          </a:r>
          <a:r>
            <a:rPr lang="en-US" sz="1800" kern="1200" dirty="0" err="1"/>
            <a:t>Manware</a:t>
          </a:r>
          <a:r>
            <a:rPr lang="en-US" sz="1800" kern="1200" dirty="0"/>
            <a:t>, 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Former members: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Kristin Eccles, PhD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Melissa Lowe, MS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Taylor Potter, BA</a:t>
          </a:r>
        </a:p>
      </dsp:txBody>
      <dsp:txXfrm>
        <a:off x="2426" y="699275"/>
        <a:ext cx="2365645" cy="3952799"/>
      </dsp:txXfrm>
    </dsp:sp>
    <dsp:sp modelId="{A8478591-F48A-BD46-AB3E-7ACB16FC4E9D}">
      <dsp:nvSpPr>
        <dsp:cNvPr id="0" name=""/>
        <dsp:cNvSpPr/>
      </dsp:nvSpPr>
      <dsp:spPr>
        <a:xfrm>
          <a:off x="2699262" y="73911"/>
          <a:ext cx="2365645" cy="6253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DTT</a:t>
          </a:r>
        </a:p>
      </dsp:txBody>
      <dsp:txXfrm>
        <a:off x="2699262" y="73911"/>
        <a:ext cx="2365645" cy="625364"/>
      </dsp:txXfrm>
    </dsp:sp>
    <dsp:sp modelId="{8D549B5E-AB0E-1941-8229-286050BA7983}">
      <dsp:nvSpPr>
        <dsp:cNvPr id="0" name=""/>
        <dsp:cNvSpPr/>
      </dsp:nvSpPr>
      <dsp:spPr>
        <a:xfrm>
          <a:off x="2699262" y="699275"/>
          <a:ext cx="2365645" cy="39527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David </a:t>
          </a:r>
          <a:r>
            <a:rPr lang="en-US" sz="1800" kern="1200" dirty="0" err="1"/>
            <a:t>Reif</a:t>
          </a:r>
          <a:r>
            <a:rPr lang="en-US" sz="1800" kern="1200" dirty="0"/>
            <a:t>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Skylar Marvel, PhD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Alison </a:t>
          </a:r>
          <a:r>
            <a:rPr lang="en-US" sz="1800" kern="1200" dirty="0" err="1"/>
            <a:t>Motsinger-Reif</a:t>
          </a:r>
          <a:r>
            <a:rPr lang="en-US" sz="1800" kern="1200" dirty="0"/>
            <a:t>, PhD</a:t>
          </a:r>
        </a:p>
      </dsp:txBody>
      <dsp:txXfrm>
        <a:off x="2699262" y="699275"/>
        <a:ext cx="2365645" cy="3952799"/>
      </dsp:txXfrm>
    </dsp:sp>
    <dsp:sp modelId="{8575D451-7726-C94E-9F69-3BEBFEC2B7D4}">
      <dsp:nvSpPr>
        <dsp:cNvPr id="0" name=""/>
        <dsp:cNvSpPr/>
      </dsp:nvSpPr>
      <dsp:spPr>
        <a:xfrm>
          <a:off x="2712108" y="1695187"/>
          <a:ext cx="2365645" cy="6253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Biostatistics and Comp Biology  </a:t>
          </a:r>
        </a:p>
      </dsp:txBody>
      <dsp:txXfrm>
        <a:off x="2712108" y="1695187"/>
        <a:ext cx="2365645" cy="625364"/>
      </dsp:txXfrm>
    </dsp:sp>
    <dsp:sp modelId="{762D19F5-ED81-A54A-9D4D-35FF27C7670B}">
      <dsp:nvSpPr>
        <dsp:cNvPr id="0" name=""/>
        <dsp:cNvSpPr/>
      </dsp:nvSpPr>
      <dsp:spPr>
        <a:xfrm>
          <a:off x="5398525" y="773187"/>
          <a:ext cx="2365645" cy="395279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5398525" y="773187"/>
        <a:ext cx="2365645" cy="3952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BD2B7-D4E7-BD49-87FE-5EBAF5A8A63D}">
      <dsp:nvSpPr>
        <dsp:cNvPr id="0" name=""/>
        <dsp:cNvSpPr/>
      </dsp:nvSpPr>
      <dsp:spPr>
        <a:xfrm>
          <a:off x="1059691" y="3058"/>
          <a:ext cx="3597462" cy="143898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Background</a:t>
          </a:r>
        </a:p>
      </dsp:txBody>
      <dsp:txXfrm>
        <a:off x="1779183" y="3058"/>
        <a:ext cx="2158478" cy="1438984"/>
      </dsp:txXfrm>
    </dsp:sp>
    <dsp:sp modelId="{ED1FC8D8-F579-F84C-A20C-0B22A5E15FD9}">
      <dsp:nvSpPr>
        <dsp:cNvPr id="0" name=""/>
        <dsp:cNvSpPr/>
      </dsp:nvSpPr>
      <dsp:spPr>
        <a:xfrm>
          <a:off x="4189483" y="125371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Exposomics</a:t>
          </a:r>
        </a:p>
      </dsp:txBody>
      <dsp:txXfrm>
        <a:off x="4786662" y="125371"/>
        <a:ext cx="1791536" cy="1194357"/>
      </dsp:txXfrm>
    </dsp:sp>
    <dsp:sp modelId="{D66DD16B-1438-0046-A20E-2F79C2A57A3B}">
      <dsp:nvSpPr>
        <dsp:cNvPr id="0" name=""/>
        <dsp:cNvSpPr/>
      </dsp:nvSpPr>
      <dsp:spPr>
        <a:xfrm>
          <a:off x="6757352" y="125371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1" kern="1200" dirty="0"/>
            <a:t>A</a:t>
          </a:r>
          <a:r>
            <a:rPr lang="en-US" sz="2200" kern="1200" dirty="0"/>
            <a:t>dverse </a:t>
          </a:r>
          <a:r>
            <a:rPr lang="en-US" sz="2200" b="1" i="1" kern="1200" dirty="0"/>
            <a:t>O</a:t>
          </a:r>
          <a:r>
            <a:rPr lang="en-US" sz="2200" kern="1200" dirty="0"/>
            <a:t>utcome </a:t>
          </a:r>
          <a:r>
            <a:rPr lang="en-US" sz="2200" b="1" i="1" kern="1200" dirty="0"/>
            <a:t>P</a:t>
          </a:r>
          <a:r>
            <a:rPr lang="en-US" sz="2200" kern="1200" dirty="0"/>
            <a:t>athways </a:t>
          </a:r>
        </a:p>
      </dsp:txBody>
      <dsp:txXfrm>
        <a:off x="7354531" y="125371"/>
        <a:ext cx="1791536" cy="1194357"/>
      </dsp:txXfrm>
    </dsp:sp>
    <dsp:sp modelId="{BA456403-3771-A94F-8ABD-0CE3F0AB8713}">
      <dsp:nvSpPr>
        <dsp:cNvPr id="0" name=""/>
        <dsp:cNvSpPr/>
      </dsp:nvSpPr>
      <dsp:spPr>
        <a:xfrm>
          <a:off x="1059691" y="1643501"/>
          <a:ext cx="3597462" cy="143898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GeoTox</a:t>
          </a:r>
        </a:p>
      </dsp:txBody>
      <dsp:txXfrm>
        <a:off x="1779183" y="1643501"/>
        <a:ext cx="2158478" cy="1438984"/>
      </dsp:txXfrm>
    </dsp:sp>
    <dsp:sp modelId="{E1567D6D-6FA6-3C46-88D1-0B08EF3FB6F0}">
      <dsp:nvSpPr>
        <dsp:cNvPr id="0" name=""/>
        <dsp:cNvSpPr/>
      </dsp:nvSpPr>
      <dsp:spPr>
        <a:xfrm>
          <a:off x="4189483" y="1765814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Framework</a:t>
          </a:r>
        </a:p>
      </dsp:txBody>
      <dsp:txXfrm>
        <a:off x="4786662" y="1765814"/>
        <a:ext cx="1791536" cy="1194357"/>
      </dsp:txXfrm>
    </dsp:sp>
    <dsp:sp modelId="{CDF4A1FD-1052-0540-9FDC-878B6A922857}">
      <dsp:nvSpPr>
        <dsp:cNvPr id="0" name=""/>
        <dsp:cNvSpPr/>
      </dsp:nvSpPr>
      <dsp:spPr>
        <a:xfrm>
          <a:off x="6757352" y="1765814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Case Study with Air Pollutant</a:t>
          </a:r>
        </a:p>
      </dsp:txBody>
      <dsp:txXfrm>
        <a:off x="7354531" y="1765814"/>
        <a:ext cx="1791536" cy="1194357"/>
      </dsp:txXfrm>
    </dsp:sp>
    <dsp:sp modelId="{EB2B7D1B-420B-8B44-953F-4228DC026264}">
      <dsp:nvSpPr>
        <dsp:cNvPr id="0" name=""/>
        <dsp:cNvSpPr/>
      </dsp:nvSpPr>
      <dsp:spPr>
        <a:xfrm>
          <a:off x="1059691" y="3283943"/>
          <a:ext cx="3597462" cy="143898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Computational Best Practices</a:t>
          </a:r>
        </a:p>
      </dsp:txBody>
      <dsp:txXfrm>
        <a:off x="1779183" y="3283943"/>
        <a:ext cx="2158478" cy="1438984"/>
      </dsp:txXfrm>
    </dsp:sp>
    <dsp:sp modelId="{46400E35-8952-6C42-AC74-DD0CEA8D05C6}">
      <dsp:nvSpPr>
        <dsp:cNvPr id="0" name=""/>
        <dsp:cNvSpPr/>
      </dsp:nvSpPr>
      <dsp:spPr>
        <a:xfrm>
          <a:off x="4189483" y="3406257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the </a:t>
          </a:r>
          <a:r>
            <a:rPr lang="en-US" sz="2200" kern="1200" dirty="0" err="1"/>
            <a:t>SETgroup</a:t>
          </a:r>
          <a:r>
            <a:rPr lang="en-US" sz="2200" kern="1200" dirty="0"/>
            <a:t> is doing thus far</a:t>
          </a:r>
        </a:p>
      </dsp:txBody>
      <dsp:txXfrm>
        <a:off x="4786662" y="3406257"/>
        <a:ext cx="1791536" cy="1194357"/>
      </dsp:txXfrm>
    </dsp:sp>
    <dsp:sp modelId="{207AD8C6-C758-864D-A7D4-ADAA3C88DAF4}">
      <dsp:nvSpPr>
        <dsp:cNvPr id="0" name=""/>
        <dsp:cNvSpPr/>
      </dsp:nvSpPr>
      <dsp:spPr>
        <a:xfrm>
          <a:off x="6757352" y="3406257"/>
          <a:ext cx="2985893" cy="119435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Best Practices for </a:t>
          </a:r>
          <a:r>
            <a:rPr lang="en-US" sz="2200" kern="1200" dirty="0" err="1"/>
            <a:t>Envr</a:t>
          </a:r>
          <a:r>
            <a:rPr lang="en-US" sz="2200" kern="1200" dirty="0"/>
            <a:t> Health</a:t>
          </a:r>
        </a:p>
      </dsp:txBody>
      <dsp:txXfrm>
        <a:off x="7354531" y="3406257"/>
        <a:ext cx="1791536" cy="1194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4524-FC5B-BE4D-A4D0-F17E628A466F}">
      <dsp:nvSpPr>
        <dsp:cNvPr id="0" name=""/>
        <dsp:cNvSpPr/>
      </dsp:nvSpPr>
      <dsp:spPr>
        <a:xfrm>
          <a:off x="7512" y="1818617"/>
          <a:ext cx="1805239" cy="14889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Reception/Ligand Interactions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DBA Binding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Protein Oxidation</a:t>
          </a:r>
        </a:p>
      </dsp:txBody>
      <dsp:txXfrm>
        <a:off x="41777" y="1852882"/>
        <a:ext cx="1736709" cy="1101355"/>
      </dsp:txXfrm>
    </dsp:sp>
    <dsp:sp modelId="{1BE36324-2ECB-B348-87F2-3D61378991F9}">
      <dsp:nvSpPr>
        <dsp:cNvPr id="0" name=""/>
        <dsp:cNvSpPr/>
      </dsp:nvSpPr>
      <dsp:spPr>
        <a:xfrm>
          <a:off x="1010304" y="2131198"/>
          <a:ext cx="2052949" cy="2052949"/>
        </a:xfrm>
        <a:prstGeom prst="leftCircularArrow">
          <a:avLst>
            <a:gd name="adj1" fmla="val 3455"/>
            <a:gd name="adj2" fmla="val 428193"/>
            <a:gd name="adj3" fmla="val 2203704"/>
            <a:gd name="adj4" fmla="val 9024489"/>
            <a:gd name="adj5" fmla="val 403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96385-41D3-EB4B-8222-6E8A6647C0CF}">
      <dsp:nvSpPr>
        <dsp:cNvPr id="0" name=""/>
        <dsp:cNvSpPr/>
      </dsp:nvSpPr>
      <dsp:spPr>
        <a:xfrm>
          <a:off x="408676" y="2988503"/>
          <a:ext cx="1604657" cy="6381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Macro-Molecular Interactions</a:t>
          </a:r>
        </a:p>
      </dsp:txBody>
      <dsp:txXfrm>
        <a:off x="427366" y="3007193"/>
        <a:ext cx="1567277" cy="600739"/>
      </dsp:txXfrm>
    </dsp:sp>
    <dsp:sp modelId="{5C869C2C-7610-1645-83B6-F40E1882E740}">
      <dsp:nvSpPr>
        <dsp:cNvPr id="0" name=""/>
        <dsp:cNvSpPr/>
      </dsp:nvSpPr>
      <dsp:spPr>
        <a:xfrm>
          <a:off x="2351069" y="1818617"/>
          <a:ext cx="1805239" cy="14889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 Activation/Silencing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Protein Production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Altered Signaling</a:t>
          </a:r>
        </a:p>
      </dsp:txBody>
      <dsp:txXfrm>
        <a:off x="2385334" y="2171942"/>
        <a:ext cx="1736709" cy="1101355"/>
      </dsp:txXfrm>
    </dsp:sp>
    <dsp:sp modelId="{0A746BE2-0706-5A47-8930-AC57BBA08293}">
      <dsp:nvSpPr>
        <dsp:cNvPr id="0" name=""/>
        <dsp:cNvSpPr/>
      </dsp:nvSpPr>
      <dsp:spPr>
        <a:xfrm>
          <a:off x="3338817" y="883652"/>
          <a:ext cx="2283619" cy="2283619"/>
        </a:xfrm>
        <a:prstGeom prst="circularArrow">
          <a:avLst>
            <a:gd name="adj1" fmla="val 3106"/>
            <a:gd name="adj2" fmla="val 381770"/>
            <a:gd name="adj3" fmla="val 19442719"/>
            <a:gd name="adj4" fmla="val 12575511"/>
            <a:gd name="adj5" fmla="val 362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E8B95-21DB-7F48-AD9B-023A73463C07}">
      <dsp:nvSpPr>
        <dsp:cNvPr id="0" name=""/>
        <dsp:cNvSpPr/>
      </dsp:nvSpPr>
      <dsp:spPr>
        <a:xfrm>
          <a:off x="2752233" y="1499558"/>
          <a:ext cx="1604657" cy="6381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Cellular Responses</a:t>
          </a:r>
        </a:p>
      </dsp:txBody>
      <dsp:txXfrm>
        <a:off x="2770923" y="1518248"/>
        <a:ext cx="1567277" cy="600739"/>
      </dsp:txXfrm>
    </dsp:sp>
    <dsp:sp modelId="{349BDB19-D2CC-1B4F-8A37-6EE0DED1B368}">
      <dsp:nvSpPr>
        <dsp:cNvPr id="0" name=""/>
        <dsp:cNvSpPr/>
      </dsp:nvSpPr>
      <dsp:spPr>
        <a:xfrm>
          <a:off x="4694625" y="1818617"/>
          <a:ext cx="1805239" cy="14889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Altered Physiology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Altered tissue development</a:t>
          </a:r>
        </a:p>
      </dsp:txBody>
      <dsp:txXfrm>
        <a:off x="4728890" y="1852882"/>
        <a:ext cx="1736709" cy="1101355"/>
      </dsp:txXfrm>
    </dsp:sp>
    <dsp:sp modelId="{8E931B01-B2A9-5549-A47F-F79C3D1BC7DC}">
      <dsp:nvSpPr>
        <dsp:cNvPr id="0" name=""/>
        <dsp:cNvSpPr/>
      </dsp:nvSpPr>
      <dsp:spPr>
        <a:xfrm>
          <a:off x="5697418" y="2131198"/>
          <a:ext cx="2052949" cy="2052949"/>
        </a:xfrm>
        <a:prstGeom prst="leftCircularArrow">
          <a:avLst>
            <a:gd name="adj1" fmla="val 3455"/>
            <a:gd name="adj2" fmla="val 428193"/>
            <a:gd name="adj3" fmla="val 2203704"/>
            <a:gd name="adj4" fmla="val 9024489"/>
            <a:gd name="adj5" fmla="val 403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3F72E-E0D0-A341-B104-929825CAAA6D}">
      <dsp:nvSpPr>
        <dsp:cNvPr id="0" name=""/>
        <dsp:cNvSpPr/>
      </dsp:nvSpPr>
      <dsp:spPr>
        <a:xfrm>
          <a:off x="5095790" y="2988503"/>
          <a:ext cx="1604657" cy="6381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 Responses</a:t>
          </a:r>
        </a:p>
      </dsp:txBody>
      <dsp:txXfrm>
        <a:off x="5114480" y="3007193"/>
        <a:ext cx="1567277" cy="600739"/>
      </dsp:txXfrm>
    </dsp:sp>
    <dsp:sp modelId="{C539035B-2882-CD4B-AD88-2665DA0B2337}">
      <dsp:nvSpPr>
        <dsp:cNvPr id="0" name=""/>
        <dsp:cNvSpPr/>
      </dsp:nvSpPr>
      <dsp:spPr>
        <a:xfrm>
          <a:off x="7038182" y="1818617"/>
          <a:ext cx="1805239" cy="14889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Lethality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Impaired Development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Disease phenotype</a:t>
          </a:r>
        </a:p>
      </dsp:txBody>
      <dsp:txXfrm>
        <a:off x="7072447" y="2171942"/>
        <a:ext cx="1736709" cy="1101355"/>
      </dsp:txXfrm>
    </dsp:sp>
    <dsp:sp modelId="{CC512BD6-6678-604A-ADEC-AA4FFACC60A7}">
      <dsp:nvSpPr>
        <dsp:cNvPr id="0" name=""/>
        <dsp:cNvSpPr/>
      </dsp:nvSpPr>
      <dsp:spPr>
        <a:xfrm>
          <a:off x="8025931" y="883652"/>
          <a:ext cx="2283619" cy="2283619"/>
        </a:xfrm>
        <a:prstGeom prst="circularArrow">
          <a:avLst>
            <a:gd name="adj1" fmla="val 3106"/>
            <a:gd name="adj2" fmla="val 381770"/>
            <a:gd name="adj3" fmla="val 19442719"/>
            <a:gd name="adj4" fmla="val 12575511"/>
            <a:gd name="adj5" fmla="val 362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55599-1E34-7F47-9D2D-AB9C094DE148}">
      <dsp:nvSpPr>
        <dsp:cNvPr id="0" name=""/>
        <dsp:cNvSpPr/>
      </dsp:nvSpPr>
      <dsp:spPr>
        <a:xfrm>
          <a:off x="7439347" y="1499558"/>
          <a:ext cx="1604657" cy="6381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Organism Responses</a:t>
          </a:r>
        </a:p>
      </dsp:txBody>
      <dsp:txXfrm>
        <a:off x="7458037" y="1518248"/>
        <a:ext cx="1567277" cy="600739"/>
      </dsp:txXfrm>
    </dsp:sp>
    <dsp:sp modelId="{BF6656A0-E4E9-AD4D-A10E-83F4750A4BC3}">
      <dsp:nvSpPr>
        <dsp:cNvPr id="0" name=""/>
        <dsp:cNvSpPr/>
      </dsp:nvSpPr>
      <dsp:spPr>
        <a:xfrm>
          <a:off x="9381739" y="1818617"/>
          <a:ext cx="1805239" cy="148894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Disease Prevalence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Structure </a:t>
          </a:r>
        </a:p>
      </dsp:txBody>
      <dsp:txXfrm>
        <a:off x="9416004" y="1852882"/>
        <a:ext cx="1736709" cy="1101355"/>
      </dsp:txXfrm>
    </dsp:sp>
    <dsp:sp modelId="{56E1240A-D806-9A42-8F78-8B4F5F3AAA7E}">
      <dsp:nvSpPr>
        <dsp:cNvPr id="0" name=""/>
        <dsp:cNvSpPr/>
      </dsp:nvSpPr>
      <dsp:spPr>
        <a:xfrm>
          <a:off x="9782904" y="2988503"/>
          <a:ext cx="1604657" cy="6381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Population Response</a:t>
          </a:r>
        </a:p>
      </dsp:txBody>
      <dsp:txXfrm>
        <a:off x="9801594" y="3007193"/>
        <a:ext cx="1567277" cy="6007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6C52F-E807-894C-AABA-BEE7F8DDD7A9}">
      <dsp:nvSpPr>
        <dsp:cNvPr id="0" name=""/>
        <dsp:cNvSpPr/>
      </dsp:nvSpPr>
      <dsp:spPr>
        <a:xfrm>
          <a:off x="2703" y="2130403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Molecular Initiating Event</a:t>
          </a:r>
        </a:p>
      </dsp:txBody>
      <dsp:txXfrm>
        <a:off x="20884" y="2148584"/>
        <a:ext cx="801788" cy="584393"/>
      </dsp:txXfrm>
    </dsp:sp>
    <dsp:sp modelId="{E699014C-5202-774A-B3E6-00955385E0A2}">
      <dsp:nvSpPr>
        <dsp:cNvPr id="0" name=""/>
        <dsp:cNvSpPr/>
      </dsp:nvSpPr>
      <dsp:spPr>
        <a:xfrm>
          <a:off x="924669" y="2336850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24669" y="2378422"/>
        <a:ext cx="124381" cy="124717"/>
      </dsp:txXfrm>
    </dsp:sp>
    <dsp:sp modelId="{747C852F-B091-104F-802F-266D4FBE4CD4}">
      <dsp:nvSpPr>
        <dsp:cNvPr id="0" name=""/>
        <dsp:cNvSpPr/>
      </dsp:nvSpPr>
      <dsp:spPr>
        <a:xfrm>
          <a:off x="1176114" y="2130403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1</a:t>
          </a:r>
        </a:p>
      </dsp:txBody>
      <dsp:txXfrm>
        <a:off x="1194295" y="2148584"/>
        <a:ext cx="801788" cy="584393"/>
      </dsp:txXfrm>
    </dsp:sp>
    <dsp:sp modelId="{8EA8E6BF-A460-A549-AE22-A4747B645AD7}">
      <dsp:nvSpPr>
        <dsp:cNvPr id="0" name=""/>
        <dsp:cNvSpPr/>
      </dsp:nvSpPr>
      <dsp:spPr>
        <a:xfrm>
          <a:off x="2098079" y="2336850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98079" y="2378422"/>
        <a:ext cx="124381" cy="124717"/>
      </dsp:txXfrm>
    </dsp:sp>
    <dsp:sp modelId="{D0E15F1D-D517-CC4D-AE34-2138BE5859FD}">
      <dsp:nvSpPr>
        <dsp:cNvPr id="0" name=""/>
        <dsp:cNvSpPr/>
      </dsp:nvSpPr>
      <dsp:spPr>
        <a:xfrm>
          <a:off x="2349524" y="2130403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n-1</a:t>
          </a:r>
        </a:p>
      </dsp:txBody>
      <dsp:txXfrm>
        <a:off x="2367705" y="2148584"/>
        <a:ext cx="801788" cy="584393"/>
      </dsp:txXfrm>
    </dsp:sp>
    <dsp:sp modelId="{C1F21B17-B82A-6645-9F07-E7776031E6A6}">
      <dsp:nvSpPr>
        <dsp:cNvPr id="0" name=""/>
        <dsp:cNvSpPr/>
      </dsp:nvSpPr>
      <dsp:spPr>
        <a:xfrm>
          <a:off x="3271490" y="2336850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71490" y="2378422"/>
        <a:ext cx="124381" cy="124717"/>
      </dsp:txXfrm>
    </dsp:sp>
    <dsp:sp modelId="{D15BA690-B458-544C-9461-44EC9C60E8B8}">
      <dsp:nvSpPr>
        <dsp:cNvPr id="0" name=""/>
        <dsp:cNvSpPr/>
      </dsp:nvSpPr>
      <dsp:spPr>
        <a:xfrm>
          <a:off x="3522935" y="2130403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n</a:t>
          </a:r>
        </a:p>
      </dsp:txBody>
      <dsp:txXfrm>
        <a:off x="3541116" y="2148584"/>
        <a:ext cx="801788" cy="584393"/>
      </dsp:txXfrm>
    </dsp:sp>
    <dsp:sp modelId="{5F133E1D-9CBC-4345-B166-51D2C78E020B}">
      <dsp:nvSpPr>
        <dsp:cNvPr id="0" name=""/>
        <dsp:cNvSpPr/>
      </dsp:nvSpPr>
      <dsp:spPr>
        <a:xfrm>
          <a:off x="4444900" y="2336850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44900" y="2378422"/>
        <a:ext cx="124381" cy="124717"/>
      </dsp:txXfrm>
    </dsp:sp>
    <dsp:sp modelId="{D1A1A095-5793-C14E-8102-0A706D66EA04}">
      <dsp:nvSpPr>
        <dsp:cNvPr id="0" name=""/>
        <dsp:cNvSpPr/>
      </dsp:nvSpPr>
      <dsp:spPr>
        <a:xfrm>
          <a:off x="4696345" y="2130403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Adverse Outcome</a:t>
          </a:r>
        </a:p>
      </dsp:txBody>
      <dsp:txXfrm>
        <a:off x="4714526" y="2148584"/>
        <a:ext cx="801788" cy="584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6C52F-E807-894C-AABA-BEE7F8DDD7A9}">
      <dsp:nvSpPr>
        <dsp:cNvPr id="0" name=""/>
        <dsp:cNvSpPr/>
      </dsp:nvSpPr>
      <dsp:spPr>
        <a:xfrm>
          <a:off x="2703" y="488567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Molecular Initiating Event</a:t>
          </a:r>
        </a:p>
      </dsp:txBody>
      <dsp:txXfrm>
        <a:off x="20884" y="506748"/>
        <a:ext cx="801788" cy="584393"/>
      </dsp:txXfrm>
    </dsp:sp>
    <dsp:sp modelId="{E699014C-5202-774A-B3E6-00955385E0A2}">
      <dsp:nvSpPr>
        <dsp:cNvPr id="0" name=""/>
        <dsp:cNvSpPr/>
      </dsp:nvSpPr>
      <dsp:spPr>
        <a:xfrm>
          <a:off x="924669" y="695014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24669" y="736586"/>
        <a:ext cx="124381" cy="124717"/>
      </dsp:txXfrm>
    </dsp:sp>
    <dsp:sp modelId="{747C852F-B091-104F-802F-266D4FBE4CD4}">
      <dsp:nvSpPr>
        <dsp:cNvPr id="0" name=""/>
        <dsp:cNvSpPr/>
      </dsp:nvSpPr>
      <dsp:spPr>
        <a:xfrm>
          <a:off x="1176114" y="488567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1</a:t>
          </a:r>
        </a:p>
      </dsp:txBody>
      <dsp:txXfrm>
        <a:off x="1194295" y="506748"/>
        <a:ext cx="801788" cy="584393"/>
      </dsp:txXfrm>
    </dsp:sp>
    <dsp:sp modelId="{8EA8E6BF-A460-A549-AE22-A4747B645AD7}">
      <dsp:nvSpPr>
        <dsp:cNvPr id="0" name=""/>
        <dsp:cNvSpPr/>
      </dsp:nvSpPr>
      <dsp:spPr>
        <a:xfrm>
          <a:off x="2098079" y="695014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098079" y="736586"/>
        <a:ext cx="124381" cy="124717"/>
      </dsp:txXfrm>
    </dsp:sp>
    <dsp:sp modelId="{D0E15F1D-D517-CC4D-AE34-2138BE5859FD}">
      <dsp:nvSpPr>
        <dsp:cNvPr id="0" name=""/>
        <dsp:cNvSpPr/>
      </dsp:nvSpPr>
      <dsp:spPr>
        <a:xfrm>
          <a:off x="2349524" y="488567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n-1</a:t>
          </a:r>
        </a:p>
      </dsp:txBody>
      <dsp:txXfrm>
        <a:off x="2367705" y="506748"/>
        <a:ext cx="801788" cy="584393"/>
      </dsp:txXfrm>
    </dsp:sp>
    <dsp:sp modelId="{C1F21B17-B82A-6645-9F07-E7776031E6A6}">
      <dsp:nvSpPr>
        <dsp:cNvPr id="0" name=""/>
        <dsp:cNvSpPr/>
      </dsp:nvSpPr>
      <dsp:spPr>
        <a:xfrm>
          <a:off x="3271490" y="695014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71490" y="736586"/>
        <a:ext cx="124381" cy="124717"/>
      </dsp:txXfrm>
    </dsp:sp>
    <dsp:sp modelId="{D15BA690-B458-544C-9461-44EC9C60E8B8}">
      <dsp:nvSpPr>
        <dsp:cNvPr id="0" name=""/>
        <dsp:cNvSpPr/>
      </dsp:nvSpPr>
      <dsp:spPr>
        <a:xfrm>
          <a:off x="3522935" y="488567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Event n</a:t>
          </a:r>
        </a:p>
      </dsp:txBody>
      <dsp:txXfrm>
        <a:off x="3541116" y="506748"/>
        <a:ext cx="801788" cy="584393"/>
      </dsp:txXfrm>
    </dsp:sp>
    <dsp:sp modelId="{5F133E1D-9CBC-4345-B166-51D2C78E020B}">
      <dsp:nvSpPr>
        <dsp:cNvPr id="0" name=""/>
        <dsp:cNvSpPr/>
      </dsp:nvSpPr>
      <dsp:spPr>
        <a:xfrm>
          <a:off x="4444900" y="695014"/>
          <a:ext cx="177687" cy="20786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44900" y="736586"/>
        <a:ext cx="124381" cy="124717"/>
      </dsp:txXfrm>
    </dsp:sp>
    <dsp:sp modelId="{D1A1A095-5793-C14E-8102-0A706D66EA04}">
      <dsp:nvSpPr>
        <dsp:cNvPr id="0" name=""/>
        <dsp:cNvSpPr/>
      </dsp:nvSpPr>
      <dsp:spPr>
        <a:xfrm>
          <a:off x="4696345" y="488567"/>
          <a:ext cx="838150" cy="6207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Adverse Outcome</a:t>
          </a:r>
        </a:p>
      </dsp:txBody>
      <dsp:txXfrm>
        <a:off x="4714526" y="506748"/>
        <a:ext cx="801788" cy="5843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1123-BC91-934B-9ED2-BFDDEBDD168C}">
      <dsp:nvSpPr>
        <dsp:cNvPr id="0" name=""/>
        <dsp:cNvSpPr/>
      </dsp:nvSpPr>
      <dsp:spPr>
        <a:xfrm>
          <a:off x="0" y="591267"/>
          <a:ext cx="4242078" cy="2545247"/>
        </a:xfrm>
        <a:prstGeom prst="rect">
          <a:avLst/>
        </a:prstGeom>
        <a:solidFill>
          <a:srgbClr val="61A424"/>
        </a:solidFill>
        <a:ln w="25400" cap="flat" cmpd="sng" algn="ctr">
          <a:solidFill>
            <a:srgbClr val="004B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AEP is a comprehensive external analysis of source, media, and transformations</a:t>
          </a:r>
        </a:p>
      </dsp:txBody>
      <dsp:txXfrm>
        <a:off x="0" y="591267"/>
        <a:ext cx="4242078" cy="2545247"/>
      </dsp:txXfrm>
    </dsp:sp>
    <dsp:sp modelId="{51B24865-C95C-AF42-A600-9E19A2D5B73A}">
      <dsp:nvSpPr>
        <dsp:cNvPr id="0" name=""/>
        <dsp:cNvSpPr/>
      </dsp:nvSpPr>
      <dsp:spPr>
        <a:xfrm>
          <a:off x="4668462" y="591267"/>
          <a:ext cx="4242078" cy="2545247"/>
        </a:xfrm>
        <a:prstGeom prst="rect">
          <a:avLst/>
        </a:prstGeom>
        <a:solidFill>
          <a:srgbClr val="61A424"/>
        </a:solidFill>
        <a:ln w="25400" cap="flat" cmpd="sng" algn="ctr">
          <a:solidFill>
            <a:srgbClr val="004B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AOPs provide a linkage specific biological target, pathway or process by a stressor and an adverse outcome(s) considered relevant to risk assessment</a:t>
          </a:r>
          <a:endParaRPr lang="en-US" sz="2600" kern="1200" dirty="0"/>
        </a:p>
      </dsp:txBody>
      <dsp:txXfrm>
        <a:off x="4668462" y="591267"/>
        <a:ext cx="4242078" cy="25452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59883-53A4-D645-B941-8FF608601B2F}">
      <dsp:nvSpPr>
        <dsp:cNvPr id="0" name=""/>
        <dsp:cNvSpPr/>
      </dsp:nvSpPr>
      <dsp:spPr>
        <a:xfrm>
          <a:off x="0" y="286536"/>
          <a:ext cx="10802937" cy="7370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28" tIns="270764" rIns="8384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Geospatial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Gaussian process, land-use regression, chemical transport</a:t>
          </a:r>
        </a:p>
      </dsp:txBody>
      <dsp:txXfrm>
        <a:off x="0" y="286536"/>
        <a:ext cx="10802937" cy="737099"/>
      </dsp:txXfrm>
    </dsp:sp>
    <dsp:sp modelId="{2893D218-AE9D-7848-A601-D995C01F3A58}">
      <dsp:nvSpPr>
        <dsp:cNvPr id="0" name=""/>
        <dsp:cNvSpPr/>
      </dsp:nvSpPr>
      <dsp:spPr>
        <a:xfrm>
          <a:off x="540146" y="94656"/>
          <a:ext cx="756205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28" tIns="0" rIns="28582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External Exposure </a:t>
          </a:r>
        </a:p>
      </dsp:txBody>
      <dsp:txXfrm>
        <a:off x="558880" y="113390"/>
        <a:ext cx="7524587" cy="346292"/>
      </dsp:txXfrm>
    </dsp:sp>
    <dsp:sp modelId="{3F651F20-09C2-404E-86E4-0957CECA0C04}">
      <dsp:nvSpPr>
        <dsp:cNvPr id="0" name=""/>
        <dsp:cNvSpPr/>
      </dsp:nvSpPr>
      <dsp:spPr>
        <a:xfrm>
          <a:off x="0" y="1285716"/>
          <a:ext cx="10802937" cy="5425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28" tIns="270764" rIns="8384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Inhalation, Ingestion, Dermal absorption</a:t>
          </a:r>
        </a:p>
      </dsp:txBody>
      <dsp:txXfrm>
        <a:off x="0" y="1285716"/>
        <a:ext cx="10802937" cy="542587"/>
      </dsp:txXfrm>
    </dsp:sp>
    <dsp:sp modelId="{4564341B-7540-E340-973A-792BD482A1F8}">
      <dsp:nvSpPr>
        <dsp:cNvPr id="0" name=""/>
        <dsp:cNvSpPr/>
      </dsp:nvSpPr>
      <dsp:spPr>
        <a:xfrm>
          <a:off x="540146" y="1093835"/>
          <a:ext cx="756205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28" tIns="0" rIns="28582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Internal Exposure</a:t>
          </a:r>
        </a:p>
      </dsp:txBody>
      <dsp:txXfrm>
        <a:off x="558880" y="1112569"/>
        <a:ext cx="7524587" cy="346292"/>
      </dsp:txXfrm>
    </dsp:sp>
    <dsp:sp modelId="{258E7139-F4B2-0F4E-AE3A-418027AA38C5}">
      <dsp:nvSpPr>
        <dsp:cNvPr id="0" name=""/>
        <dsp:cNvSpPr/>
      </dsp:nvSpPr>
      <dsp:spPr>
        <a:xfrm>
          <a:off x="0" y="2090383"/>
          <a:ext cx="10802937" cy="7370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28" tIns="270764" rIns="8384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Physiologically Based Toxicokinetic Models</a:t>
          </a:r>
          <a:endParaRPr lang="en-US" sz="1300" i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In-vitro to In-vivo Extrapolation (IVIVE)</a:t>
          </a:r>
          <a:endParaRPr lang="en-US" sz="1300" i="1" kern="1200" dirty="0"/>
        </a:p>
      </dsp:txBody>
      <dsp:txXfrm>
        <a:off x="0" y="2090383"/>
        <a:ext cx="10802937" cy="737099"/>
      </dsp:txXfrm>
    </dsp:sp>
    <dsp:sp modelId="{05E18F29-9F74-8F4B-A29C-36D25C7DC70E}">
      <dsp:nvSpPr>
        <dsp:cNvPr id="0" name=""/>
        <dsp:cNvSpPr/>
      </dsp:nvSpPr>
      <dsp:spPr>
        <a:xfrm>
          <a:off x="540146" y="1898503"/>
          <a:ext cx="756205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28" tIns="0" rIns="28582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 vitro equivalent dose</a:t>
          </a:r>
        </a:p>
      </dsp:txBody>
      <dsp:txXfrm>
        <a:off x="558880" y="1917237"/>
        <a:ext cx="7524587" cy="346292"/>
      </dsp:txXfrm>
    </dsp:sp>
    <dsp:sp modelId="{AF11DB60-639E-9B43-80AB-2DF6152CB475}">
      <dsp:nvSpPr>
        <dsp:cNvPr id="0" name=""/>
        <dsp:cNvSpPr/>
      </dsp:nvSpPr>
      <dsp:spPr>
        <a:xfrm>
          <a:off x="0" y="3089563"/>
          <a:ext cx="10802937" cy="7370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28" tIns="270764" rIns="8384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Toxicological Mixtures Predictions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Generalized Concentration Addition, Independent Action</a:t>
          </a:r>
        </a:p>
      </dsp:txBody>
      <dsp:txXfrm>
        <a:off x="0" y="3089563"/>
        <a:ext cx="10802937" cy="737099"/>
      </dsp:txXfrm>
    </dsp:sp>
    <dsp:sp modelId="{AD2F255E-DCD5-F34C-9E26-F4AE736B154E}">
      <dsp:nvSpPr>
        <dsp:cNvPr id="0" name=""/>
        <dsp:cNvSpPr/>
      </dsp:nvSpPr>
      <dsp:spPr>
        <a:xfrm>
          <a:off x="540146" y="2897683"/>
          <a:ext cx="756205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28" tIns="0" rIns="28582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Dose Response Modeling</a:t>
          </a:r>
        </a:p>
      </dsp:txBody>
      <dsp:txXfrm>
        <a:off x="558880" y="2916417"/>
        <a:ext cx="7524587" cy="346292"/>
      </dsp:txXfrm>
    </dsp:sp>
    <dsp:sp modelId="{7163BF72-47C8-6A40-B31C-245E1B974F6B}">
      <dsp:nvSpPr>
        <dsp:cNvPr id="0" name=""/>
        <dsp:cNvSpPr/>
      </dsp:nvSpPr>
      <dsp:spPr>
        <a:xfrm>
          <a:off x="0" y="4088743"/>
          <a:ext cx="10802937" cy="5425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428" tIns="270764" rIns="8384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Integration into AOP(s)</a:t>
          </a:r>
        </a:p>
      </dsp:txBody>
      <dsp:txXfrm>
        <a:off x="0" y="4088743"/>
        <a:ext cx="10802937" cy="542587"/>
      </dsp:txXfrm>
    </dsp:sp>
    <dsp:sp modelId="{2297A358-D457-C94F-892B-F52D71ACC2E1}">
      <dsp:nvSpPr>
        <dsp:cNvPr id="0" name=""/>
        <dsp:cNvSpPr/>
      </dsp:nvSpPr>
      <dsp:spPr>
        <a:xfrm>
          <a:off x="540146" y="3896863"/>
          <a:ext cx="7562055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828" tIns="0" rIns="28582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Adverse Outcome Pathways (AOP)</a:t>
          </a:r>
        </a:p>
      </dsp:txBody>
      <dsp:txXfrm>
        <a:off x="558880" y="3915597"/>
        <a:ext cx="7524587" cy="34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AA518-E509-CE4B-986C-2026220E3B1E}">
      <dsp:nvSpPr>
        <dsp:cNvPr id="0" name=""/>
        <dsp:cNvSpPr/>
      </dsp:nvSpPr>
      <dsp:spPr>
        <a:xfrm>
          <a:off x="0" y="248173"/>
          <a:ext cx="10802937" cy="725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Mapping of AOP key events</a:t>
          </a:r>
        </a:p>
      </dsp:txBody>
      <dsp:txXfrm>
        <a:off x="35411" y="283584"/>
        <a:ext cx="10732115" cy="654577"/>
      </dsp:txXfrm>
    </dsp:sp>
    <dsp:sp modelId="{504257D9-9636-5543-89FE-82AE428BFEB3}">
      <dsp:nvSpPr>
        <dsp:cNvPr id="0" name=""/>
        <dsp:cNvSpPr/>
      </dsp:nvSpPr>
      <dsp:spPr>
        <a:xfrm>
          <a:off x="0" y="973573"/>
          <a:ext cx="10802937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Eccles et al. 2022 </a:t>
          </a:r>
        </a:p>
      </dsp:txBody>
      <dsp:txXfrm>
        <a:off x="0" y="973573"/>
        <a:ext cx="10802937" cy="513360"/>
      </dsp:txXfrm>
    </dsp:sp>
    <dsp:sp modelId="{E6FB0282-7D83-FF4A-AF3E-B2000EF84E5B}">
      <dsp:nvSpPr>
        <dsp:cNvPr id="0" name=""/>
        <dsp:cNvSpPr/>
      </dsp:nvSpPr>
      <dsp:spPr>
        <a:xfrm>
          <a:off x="0" y="1486933"/>
          <a:ext cx="10802937" cy="725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Increased precision in exposure assessment</a:t>
          </a:r>
        </a:p>
      </dsp:txBody>
      <dsp:txXfrm>
        <a:off x="35411" y="1522344"/>
        <a:ext cx="10732115" cy="654577"/>
      </dsp:txXfrm>
    </dsp:sp>
    <dsp:sp modelId="{4EB65205-9BB5-DE44-8BDD-8F8ED4C9B32E}">
      <dsp:nvSpPr>
        <dsp:cNvPr id="0" name=""/>
        <dsp:cNvSpPr/>
      </dsp:nvSpPr>
      <dsp:spPr>
        <a:xfrm>
          <a:off x="0" y="2212333"/>
          <a:ext cx="10802937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Geospatial approximation of molecular epidemiological methods</a:t>
          </a:r>
          <a:endParaRPr lang="en-US" sz="2400" kern="1200" dirty="0"/>
        </a:p>
      </dsp:txBody>
      <dsp:txXfrm>
        <a:off x="0" y="2212333"/>
        <a:ext cx="10802937" cy="513360"/>
      </dsp:txXfrm>
    </dsp:sp>
    <dsp:sp modelId="{6AA7AFA4-BF0C-D747-A899-7F234228CEAF}">
      <dsp:nvSpPr>
        <dsp:cNvPr id="0" name=""/>
        <dsp:cNvSpPr/>
      </dsp:nvSpPr>
      <dsp:spPr>
        <a:xfrm>
          <a:off x="0" y="2725693"/>
          <a:ext cx="10802937" cy="725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Bringing precision environmental medicine to a larger scale </a:t>
          </a:r>
        </a:p>
      </dsp:txBody>
      <dsp:txXfrm>
        <a:off x="35411" y="2761104"/>
        <a:ext cx="10732115" cy="654577"/>
      </dsp:txXfrm>
    </dsp:sp>
    <dsp:sp modelId="{DF143186-2F36-7041-BF33-8C7436572C1F}">
      <dsp:nvSpPr>
        <dsp:cNvPr id="0" name=""/>
        <dsp:cNvSpPr/>
      </dsp:nvSpPr>
      <dsp:spPr>
        <a:xfrm>
          <a:off x="0" y="3451093"/>
          <a:ext cx="10802937" cy="102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Spatial epidemiology exposures for cohort studies can be more sensitive if information is available (e.g. WGS, RNA-seq) to differentiate ADME within individuals</a:t>
          </a:r>
        </a:p>
      </dsp:txBody>
      <dsp:txXfrm>
        <a:off x="0" y="3451093"/>
        <a:ext cx="10802937" cy="10267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AAE55-110D-D840-B517-CE6E505F4759}">
      <dsp:nvSpPr>
        <dsp:cNvPr id="0" name=""/>
        <dsp:cNvSpPr/>
      </dsp:nvSpPr>
      <dsp:spPr>
        <a:xfrm>
          <a:off x="0" y="21643"/>
          <a:ext cx="10802937" cy="1544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Geospatial risk assessment for chemicals or stressors without epidemiology data</a:t>
          </a:r>
        </a:p>
      </dsp:txBody>
      <dsp:txXfrm>
        <a:off x="75391" y="97034"/>
        <a:ext cx="10652155" cy="1393618"/>
      </dsp:txXfrm>
    </dsp:sp>
    <dsp:sp modelId="{B3F71CF2-9091-A648-821F-1DEECABB7B4F}">
      <dsp:nvSpPr>
        <dsp:cNvPr id="0" name=""/>
        <dsp:cNvSpPr/>
      </dsp:nvSpPr>
      <dsp:spPr>
        <a:xfrm>
          <a:off x="0" y="1566043"/>
          <a:ext cx="10802937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# Chemical D-R via NAM &gt;&gt;  # Chemical D-R via epidemiology</a:t>
          </a:r>
        </a:p>
      </dsp:txBody>
      <dsp:txXfrm>
        <a:off x="0" y="1566043"/>
        <a:ext cx="10802937" cy="931500"/>
      </dsp:txXfrm>
    </dsp:sp>
    <dsp:sp modelId="{D63FB1C2-A679-1148-A178-8CF17CC4CF1A}">
      <dsp:nvSpPr>
        <dsp:cNvPr id="0" name=""/>
        <dsp:cNvSpPr/>
      </dsp:nvSpPr>
      <dsp:spPr>
        <a:xfrm>
          <a:off x="0" y="2497543"/>
          <a:ext cx="10802937" cy="15444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Combining multiple AOPs and multiple routes of exposures</a:t>
          </a:r>
        </a:p>
      </dsp:txBody>
      <dsp:txXfrm>
        <a:off x="75391" y="2572934"/>
        <a:ext cx="10652155" cy="1393618"/>
      </dsp:txXfrm>
    </dsp:sp>
    <dsp:sp modelId="{FDB5FE8E-ECE8-664A-B4D1-F7DA6340A13D}">
      <dsp:nvSpPr>
        <dsp:cNvPr id="0" name=""/>
        <dsp:cNvSpPr/>
      </dsp:nvSpPr>
      <dsp:spPr>
        <a:xfrm>
          <a:off x="0" y="4041943"/>
          <a:ext cx="10802937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93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 dirty="0"/>
            <a:t>Comprehensive </a:t>
          </a:r>
          <a:r>
            <a:rPr lang="en-US" sz="3100" kern="1200" dirty="0" err="1"/>
            <a:t>exposomic</a:t>
          </a:r>
          <a:r>
            <a:rPr lang="en-US" sz="3100" kern="1200" dirty="0"/>
            <a:t> risk assessment</a:t>
          </a:r>
        </a:p>
      </dsp:txBody>
      <dsp:txXfrm>
        <a:off x="0" y="4041943"/>
        <a:ext cx="10802937" cy="66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8CE854A1-2733-9548-A49E-9554EBE662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461FC8F-62CF-7A40-879B-FA19D87E4D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3AAE5101-4086-3441-A813-E345B5FCC681}" type="datetime1">
              <a:rPr lang="en-US" smtClean="0"/>
              <a:t>4/1/24</a:t>
            </a:fld>
            <a:endParaRPr lang="en-US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F3D64C8F-2367-D045-891E-30996C203FF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129B6146-F10A-884B-AB47-9AD77025490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4379C63-47DA-D84F-8A8F-5A11C830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8FAF291-BC96-284B-851A-D8CEFB228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EBE0E02-1AE3-8844-8E3A-634F96F27F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ECC81079-6F2F-7E4F-9E65-12E75C516114}" type="datetime1">
              <a:rPr lang="en-US" smtClean="0"/>
              <a:t>4/1/24</a:t>
            </a:fld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CE49A7F-2440-3646-BF7F-15DE92E68C2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766763" y="533400"/>
            <a:ext cx="8553451" cy="481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3F711914-6A32-B44D-A1B4-0BD524F77D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1FF743BF-CB48-074E-BAB9-1E6A8C3966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69DC2C5-2D0B-AA41-BB3C-6666A032F8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3DB475BC-104F-0948-8AA8-BBC15DACBF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04800" y="5492750"/>
            <a:ext cx="641032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1714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pitchFamily="-112" charset="-128"/>
      </a:defRPr>
    </a:lvl1pPr>
    <a:lvl2pPr marL="6286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‒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0858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5430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‒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20002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14ED36C7-F5A7-419C-BADB-02C35A43263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8A767F-154F-BE47-84C8-6452EF5789C9}" type="datetime1">
              <a:rPr lang="en-US" altLang="en-US" smtClean="0"/>
              <a:t>4/1/24</a:t>
            </a:fld>
            <a:endParaRPr lang="en-US" altLang="en-US"/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97886E0B-A353-4133-8413-21A708E212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437DB-7F4D-4221-9A25-DB9E73FFA4A0}" type="slidenum">
              <a:rPr lang="en-US" altLang="en-US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78EF7445-5ED7-4E48-BB18-446FAFFE5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65175" y="533400"/>
            <a:ext cx="8551863" cy="4811713"/>
          </a:xfrm>
          <a:ln/>
        </p:spPr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31D69606-A3CD-4D4C-B5A2-9A40183F6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6763" y="533400"/>
            <a:ext cx="8553451" cy="4811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cascade – a sequence of necessary events. If something doesn’t happen the nothing downstream happens.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EDABFA4-C463-7C41-8F64-930767D79BB4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04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6763" y="533400"/>
            <a:ext cx="8553451" cy="4811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cascade – a sequence of necessary events. If something doesn’t happen the nothing downstream happens.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302C347-444E-A148-98B4-34D18CBA50D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EA19D6E-F69A-418A-ABD9-9ED1EB322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66763" y="533400"/>
            <a:ext cx="8553451" cy="4811713"/>
          </a:xfrm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A31E4321-01A6-4A7C-B517-369AE346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4340" name="Date Placeholder 3">
            <a:extLst>
              <a:ext uri="{FF2B5EF4-FFF2-40B4-BE49-F238E27FC236}">
                <a16:creationId xmlns:a16="http://schemas.microsoft.com/office/drawing/2014/main" id="{C79A5647-3D24-492C-B30F-237396ADD1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E1DF79-C779-A048-8E60-1827888CFEF0}" type="datetime1">
              <a:rPr lang="en-US" altLang="en-US" smtClean="0"/>
              <a:t>4/1/24</a:t>
            </a:fld>
            <a:endParaRPr lang="en-US" altLang="en-US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FCE8F4CF-7B78-4885-958C-2996D4343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76B08B-D19D-4F82-BC92-1120570FFF2B}" type="slidenum">
              <a:rPr lang="en-US" altLang="en-US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3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6763" y="533400"/>
            <a:ext cx="8553451" cy="4811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C620E64-FC6A-0A4E-AEF6-484559370F1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27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9B23F04D-69AA-D74E-88F7-9C0FDCDF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" y="430"/>
            <a:ext cx="12190475" cy="685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09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1A34AF80-D8FA-4543-969D-ABCB3F010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089" y="6459201"/>
            <a:ext cx="7235825" cy="290849"/>
          </a:xfrm>
          <a:prstGeom prst="rect">
            <a:avLst/>
          </a:prstGeom>
          <a:noFill/>
          <a:ln>
            <a:noFill/>
          </a:ln>
        </p:spPr>
        <p:txBody>
          <a:bodyPr rIns="137160" bIns="9144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US" sz="1100">
                <a:cs typeface="Arial" charset="0"/>
              </a:rPr>
              <a:t> National Institutes of Health • U.S. Department of Health and Human Services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846264"/>
            <a:ext cx="11506200" cy="147002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ctr">
              <a:defRPr lang="en-US" sz="430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3496" y="3500438"/>
            <a:ext cx="11485008" cy="17526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ctr">
              <a:buNone/>
              <a:defRPr lang="en-US" sz="2600" b="1" dirty="0">
                <a:latin typeface="Arial" pitchFamily="34" charset="0"/>
                <a:ea typeface="ＭＳ Ｐゴシック" charset="-128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B94BAFCC-E931-488B-8BD9-76D16F4C26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8"/>
            <a:ext cx="12192000" cy="93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7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66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23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747838"/>
            <a:ext cx="5537200" cy="4881562"/>
          </a:xfr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337" y="1747838"/>
            <a:ext cx="5537200" cy="4881562"/>
          </a:xfr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5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3FB1371-4032-C148-A9B1-749A4A938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8464" y="990600"/>
            <a:ext cx="113950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CFD383-DE34-1D43-A1A8-2285C4D68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9465" y="1747840"/>
            <a:ext cx="10802937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0861B68E-B417-074A-98F2-5EB16CE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8"/>
            <a:ext cx="12192000" cy="93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79" r:id="rId3"/>
    <p:sldLayoutId id="2147484480" r:id="rId4"/>
    <p:sldLayoutId id="2147484481" r:id="rId5"/>
    <p:sldLayoutId id="2147484482" r:id="rId6"/>
    <p:sldLayoutId id="2147484485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MS PGothic" pitchFamily="34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25420" indent="-225420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2300">
          <a:solidFill>
            <a:schemeClr val="tx1"/>
          </a:solidFill>
          <a:latin typeface="+mn-lt"/>
          <a:ea typeface="MS PGothic" pitchFamily="34" charset="-128"/>
          <a:cs typeface="ＭＳ Ｐゴシック" pitchFamily="-112" charset="-128"/>
        </a:defRPr>
      </a:lvl1pPr>
      <a:lvl2pPr marL="576248" indent="-236533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2100">
          <a:solidFill>
            <a:schemeClr val="tx1"/>
          </a:solidFill>
          <a:latin typeface="+mn-lt"/>
          <a:ea typeface="MS PGothic" pitchFamily="34" charset="-128"/>
        </a:defRPr>
      </a:lvl2pPr>
      <a:lvl3pPr marL="857229" indent="-1666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900">
          <a:solidFill>
            <a:schemeClr val="tx1"/>
          </a:solidFill>
          <a:latin typeface="+mn-lt"/>
          <a:ea typeface="MS PGothic" pitchFamily="34" charset="-128"/>
        </a:defRPr>
      </a:lvl3pPr>
      <a:lvl4pPr marL="1139797" indent="-168270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900">
          <a:solidFill>
            <a:schemeClr val="tx1"/>
          </a:solidFill>
          <a:latin typeface="+mn-lt"/>
          <a:ea typeface="MS PGothic" pitchFamily="34" charset="-128"/>
        </a:defRPr>
      </a:lvl4pPr>
      <a:lvl5pPr marL="1433477" indent="-1793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900">
          <a:solidFill>
            <a:schemeClr val="tx1"/>
          </a:solidFill>
          <a:latin typeface="+mn-lt"/>
          <a:ea typeface="MS PGothic" pitchFamily="34" charset="-128"/>
        </a:defRPr>
      </a:lvl5pPr>
      <a:lvl6pPr marL="1890666" indent="-1793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6pPr>
      <a:lvl7pPr marL="2347855" indent="-1793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7pPr>
      <a:lvl8pPr marL="2805043" indent="-1793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8pPr>
      <a:lvl9pPr marL="3262232" indent="-179384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.jp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4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4.jp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6.png"/><Relationship Id="rId18" Type="http://schemas.openxmlformats.org/officeDocument/2006/relationships/image" Target="../media/image61.emf"/><Relationship Id="rId3" Type="http://schemas.openxmlformats.org/officeDocument/2006/relationships/diagramLayout" Target="../diagrams/layout16.xml"/><Relationship Id="rId7" Type="http://schemas.openxmlformats.org/officeDocument/2006/relationships/image" Target="../media/image55.png"/><Relationship Id="rId12" Type="http://schemas.microsoft.com/office/2007/relationships/hdphoto" Target="../media/hdphoto5.wdp"/><Relationship Id="rId17" Type="http://schemas.openxmlformats.org/officeDocument/2006/relationships/image" Target="../media/image60.png"/><Relationship Id="rId2" Type="http://schemas.openxmlformats.org/officeDocument/2006/relationships/diagramData" Target="../diagrams/data16.xml"/><Relationship Id="rId16" Type="http://schemas.openxmlformats.org/officeDocument/2006/relationships/image" Target="../media/image59.tiff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microsoft.com/office/2007/relationships/hdphoto" Target="../media/hdphoto4.wdp"/><Relationship Id="rId5" Type="http://schemas.openxmlformats.org/officeDocument/2006/relationships/diagramColors" Target="../diagrams/colors16.xml"/><Relationship Id="rId15" Type="http://schemas.openxmlformats.org/officeDocument/2006/relationships/image" Target="../media/image58.png"/><Relationship Id="rId10" Type="http://schemas.microsoft.com/office/2007/relationships/hdphoto" Target="../media/hdphoto3.wdp"/><Relationship Id="rId19" Type="http://schemas.openxmlformats.org/officeDocument/2006/relationships/image" Target="../media/image62.emf"/><Relationship Id="rId4" Type="http://schemas.openxmlformats.org/officeDocument/2006/relationships/diagramQuickStyle" Target="../diagrams/quickStyle16.xml"/><Relationship Id="rId9" Type="http://schemas.microsoft.com/office/2007/relationships/hdphoto" Target="../media/hdphoto2.wdp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4.jpg"/><Relationship Id="rId3" Type="http://schemas.openxmlformats.org/officeDocument/2006/relationships/diagramLayout" Target="../diagrams/layout17.xml"/><Relationship Id="rId7" Type="http://schemas.openxmlformats.org/officeDocument/2006/relationships/image" Target="../media/image67.png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.jp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11" Type="http://schemas.openxmlformats.org/officeDocument/2006/relationships/hyperlink" Target="mailto:kyle.messier@nih.gov" TargetMode="External"/><Relationship Id="rId5" Type="http://schemas.openxmlformats.org/officeDocument/2006/relationships/diagramColors" Target="../diagrams/colors19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4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op.wiki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2">
            <a:extLst>
              <a:ext uri="{FF2B5EF4-FFF2-40B4-BE49-F238E27FC236}">
                <a16:creationId xmlns:a16="http://schemas.microsoft.com/office/drawing/2014/main" id="{75B0A368-ABBF-486F-A4B8-FBEF33444F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894" y="1212449"/>
            <a:ext cx="11945073" cy="1470025"/>
          </a:xfrm>
          <a:ln/>
        </p:spPr>
        <p:txBody>
          <a:bodyPr/>
          <a:lstStyle/>
          <a:p>
            <a:pPr eaLnBrk="1" hangingPunct="1"/>
            <a:r>
              <a:rPr lang="en-US" alt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GeoTox: 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Integrating Geospatial Exposure Modeling and Adverse Outcome Pathways Towards Mechanistically-Informed Risk </a:t>
            </a:r>
            <a:endParaRPr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Subtitle 23">
            <a:extLst>
              <a:ext uri="{FF2B5EF4-FFF2-40B4-BE49-F238E27FC236}">
                <a16:creationId xmlns:a16="http://schemas.microsoft.com/office/drawing/2014/main" id="{C3D17CEA-E083-42CE-AA78-8FA3B87449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4559" y="2712606"/>
            <a:ext cx="11273741" cy="406400"/>
          </a:xfrm>
          <a:ln/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Kyle P Messier, PhD</a:t>
            </a:r>
          </a:p>
          <a:p>
            <a:pPr>
              <a:spcBef>
                <a:spcPts val="0"/>
              </a:spcBef>
            </a:pPr>
            <a:r>
              <a:rPr lang="en-US" altLang="en-US" sz="2400" b="0" dirty="0" err="1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Stadtman</a:t>
            </a:r>
            <a:r>
              <a:rPr lang="en-US" altLang="en-US" sz="2400" b="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Tenure-Track Investigator</a:t>
            </a:r>
          </a:p>
          <a:p>
            <a:pPr>
              <a:spcBef>
                <a:spcPts val="0"/>
              </a:spcBef>
            </a:pPr>
            <a:r>
              <a:rPr lang="en-US" altLang="en-US" sz="2400" b="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NIEHS, NIMHD</a:t>
            </a:r>
            <a:endParaRPr altLang="en-US" dirty="0">
              <a:ea typeface="MS PGothic" panose="020B0600070205080204" pitchFamily="34" charset="-128"/>
            </a:endParaRPr>
          </a:p>
        </p:txBody>
      </p:sp>
      <p:pic>
        <p:nvPicPr>
          <p:cNvPr id="6" name="Picture 5" descr="A logo of a group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733A6B1D-67B1-DC3F-9B87-EDE5D3C5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64" y="3961938"/>
            <a:ext cx="2202872" cy="2244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393"/>
    </mc:Choice>
    <mc:Fallback xmlns="">
      <p:transition advTm="183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DB06C0F-AF9B-760B-C3A1-F445A281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FF2FA-D170-0AD5-8BC2-40F87346644F}"/>
              </a:ext>
            </a:extLst>
          </p:cNvPr>
          <p:cNvSpPr txBox="1"/>
          <p:nvPr/>
        </p:nvSpPr>
        <p:spPr>
          <a:xfrm>
            <a:off x="11772182" y="685749"/>
            <a:ext cx="362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EA59897-8546-6943-B08C-5800BB649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456454"/>
              </p:ext>
            </p:extLst>
          </p:nvPr>
        </p:nvGraphicFramePr>
        <p:xfrm>
          <a:off x="1570182" y="2919051"/>
          <a:ext cx="8910541" cy="313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26B3E6-28D8-DFBD-920A-CD7C199BA5FC}"/>
              </a:ext>
            </a:extLst>
          </p:cNvPr>
          <p:cNvSpPr/>
          <p:nvPr/>
        </p:nvSpPr>
        <p:spPr>
          <a:xfrm>
            <a:off x="3504485" y="1759613"/>
            <a:ext cx="5199603" cy="1394483"/>
          </a:xfrm>
          <a:prstGeom prst="roundRect">
            <a:avLst>
              <a:gd name="adj" fmla="val 10000"/>
            </a:avLst>
          </a:prstGeom>
          <a:solidFill>
            <a:srgbClr val="C3DEAF">
              <a:alpha val="67843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AEP + AOP = </a:t>
            </a:r>
            <a:r>
              <a:rPr lang="en-US" sz="2800" b="1" spc="51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GeoTox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22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A9493-58A6-207A-5390-E0ED8A651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GeoTox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F92ABF-7887-F4BE-6946-C6A4028CB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Integrating geospatial exposure modeling with mechanistic toxicology data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15922D7B-2711-F4A0-A7A6-7DCED474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C0BCF-FAF8-7C77-5138-3B71A44215D3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7798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98B218F7-5108-1390-7C18-96A18CD0F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67656" y="2177259"/>
            <a:ext cx="4951445" cy="3690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964ED8-6D2D-6131-562F-078D6E1A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4" y="990600"/>
            <a:ext cx="11395075" cy="73025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GeoTox Proof of Concept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4A29EF-C4EF-314E-BCCA-75FACF9D4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7" y="2177259"/>
            <a:ext cx="5063500" cy="38609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rved Up Ribbon 1">
            <a:extLst>
              <a:ext uri="{FF2B5EF4-FFF2-40B4-BE49-F238E27FC236}">
                <a16:creationId xmlns:a16="http://schemas.microsoft.com/office/drawing/2014/main" id="{E7837436-B959-A250-C00D-A9A397253596}"/>
              </a:ext>
            </a:extLst>
          </p:cNvPr>
          <p:cNvSpPr/>
          <p:nvPr/>
        </p:nvSpPr>
        <p:spPr>
          <a:xfrm>
            <a:off x="9576811" y="5529069"/>
            <a:ext cx="2216727" cy="676661"/>
          </a:xfrm>
          <a:prstGeom prst="ellipseRibbon2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2022 NIEHS POY</a:t>
            </a:r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6D107D71-C5CA-72EE-C2EF-FB146372A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66012-2DC9-A4B6-840A-89738A57FBDE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57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37"/>
    </mc:Choice>
    <mc:Fallback xmlns="">
      <p:transition spd="slow" advTm="7073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2437-474B-8F1B-13A1-DE59370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GeoTox Risk Mapping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CA3502-B2DD-6797-62B7-F37E2FDE1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688977"/>
              </p:ext>
            </p:extLst>
          </p:nvPr>
        </p:nvGraphicFramePr>
        <p:xfrm>
          <a:off x="779465" y="1747839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4BB4DCAB-63DF-E204-7517-C893FA127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F2644-14D9-EF96-DA14-5E7A93B08533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2703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69C157-1104-F4DE-CBAF-0A998D63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7" y="1065276"/>
            <a:ext cx="8320309" cy="472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FD0F2-0AC1-EFE7-9D7D-DA2DFEBF2DDC}"/>
              </a:ext>
            </a:extLst>
          </p:cNvPr>
          <p:cNvSpPr txBox="1"/>
          <p:nvPr/>
        </p:nvSpPr>
        <p:spPr>
          <a:xfrm>
            <a:off x="2245492" y="4136757"/>
            <a:ext cx="1773300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Chem-Transport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7DFDC-A515-4D86-6295-E48F354109DE}"/>
              </a:ext>
            </a:extLst>
          </p:cNvPr>
          <p:cNvSpPr txBox="1"/>
          <p:nvPr/>
        </p:nvSpPr>
        <p:spPr>
          <a:xfrm>
            <a:off x="3745249" y="4572204"/>
            <a:ext cx="1955603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Toxicokinetics</a:t>
            </a:r>
            <a:r>
              <a:rPr lang="en-US" sz="1200" dirty="0"/>
              <a:t> / ADME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1ED42-70A0-E4ED-4D5C-4876D74BEBAB}"/>
              </a:ext>
            </a:extLst>
          </p:cNvPr>
          <p:cNvSpPr txBox="1"/>
          <p:nvPr/>
        </p:nvSpPr>
        <p:spPr>
          <a:xfrm>
            <a:off x="5837381" y="4889777"/>
            <a:ext cx="1307534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Dose-Response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4128FF-E89A-4C3E-7F08-778FA2E9733D}"/>
              </a:ext>
            </a:extLst>
          </p:cNvPr>
          <p:cNvGrpSpPr/>
          <p:nvPr/>
        </p:nvGrpSpPr>
        <p:grpSpPr>
          <a:xfrm>
            <a:off x="6491148" y="3690203"/>
            <a:ext cx="3372232" cy="2070469"/>
            <a:chOff x="6491149" y="3690202"/>
            <a:chExt cx="3372232" cy="20704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9210D9-8E9C-1868-E9B5-FDFC0B7C24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1474" y="3690202"/>
              <a:ext cx="2061907" cy="2070469"/>
              <a:chOff x="6623090" y="806386"/>
              <a:chExt cx="2295868" cy="2281201"/>
            </a:xfrm>
          </p:grpSpPr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7973404B-E599-34C0-3970-F9217AC39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23090" y="806386"/>
                <a:ext cx="2295868" cy="22812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DDE5801-01D1-54AD-5EE9-680664EFB310}"/>
                  </a:ext>
                </a:extLst>
              </p:cNvPr>
              <p:cNvSpPr/>
              <p:nvPr/>
            </p:nvSpPr>
            <p:spPr>
              <a:xfrm>
                <a:off x="6894325" y="1976034"/>
                <a:ext cx="1815665" cy="854608"/>
              </a:xfrm>
              <a:custGeom>
                <a:avLst/>
                <a:gdLst>
                  <a:gd name="connsiteX0" fmla="*/ 0 w 1872867"/>
                  <a:gd name="connsiteY0" fmla="*/ 1316870 h 1404517"/>
                  <a:gd name="connsiteX1" fmla="*/ 848298 w 1872867"/>
                  <a:gd name="connsiteY1" fmla="*/ 1291164 h 1404517"/>
                  <a:gd name="connsiteX2" fmla="*/ 1476260 w 1872867"/>
                  <a:gd name="connsiteY2" fmla="*/ 204166 h 1404517"/>
                  <a:gd name="connsiteX3" fmla="*/ 1872867 w 1872867"/>
                  <a:gd name="connsiteY3" fmla="*/ 2190 h 140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2867" h="1404517">
                    <a:moveTo>
                      <a:pt x="0" y="1316870"/>
                    </a:moveTo>
                    <a:cubicBezTo>
                      <a:pt x="301127" y="1396742"/>
                      <a:pt x="602255" y="1476615"/>
                      <a:pt x="848298" y="1291164"/>
                    </a:cubicBezTo>
                    <a:cubicBezTo>
                      <a:pt x="1094341" y="1105713"/>
                      <a:pt x="1305499" y="418995"/>
                      <a:pt x="1476260" y="204166"/>
                    </a:cubicBezTo>
                    <a:cubicBezTo>
                      <a:pt x="1647022" y="-10663"/>
                      <a:pt x="1759944" y="-4237"/>
                      <a:pt x="1872867" y="2190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DFC38-D75F-1860-8EEF-834B001322DD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491149" y="3690202"/>
              <a:ext cx="1310324" cy="1199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CBEAC4-E7EA-1105-571E-C433B51E36F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91149" y="5196243"/>
              <a:ext cx="1307534" cy="5644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C957C97-7328-1C5A-C875-856F6350C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75714-385A-A18D-587C-DBEEB8FC6B85}"/>
              </a:ext>
            </a:extLst>
          </p:cNvPr>
          <p:cNvSpPr txBox="1"/>
          <p:nvPr/>
        </p:nvSpPr>
        <p:spPr>
          <a:xfrm>
            <a:off x="11757892" y="685749"/>
            <a:ext cx="434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4351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>
            <a:extLst>
              <a:ext uri="{FF2B5EF4-FFF2-40B4-BE49-F238E27FC236}">
                <a16:creationId xmlns:a16="http://schemas.microsoft.com/office/drawing/2014/main" id="{60DF200D-E9B9-4B49-A513-CF9FF6062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Mapped Risk of Molecular Perturbation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20525-8194-4B49-8E0D-2FD73B3928BA}"/>
              </a:ext>
            </a:extLst>
          </p:cNvPr>
          <p:cNvSpPr txBox="1"/>
          <p:nvPr/>
        </p:nvSpPr>
        <p:spPr>
          <a:xfrm>
            <a:off x="1075275" y="20630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5th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AB5FD-0BF7-7A49-A4AB-0769D0B5D1E2}"/>
              </a:ext>
            </a:extLst>
          </p:cNvPr>
          <p:cNvSpPr txBox="1"/>
          <p:nvPr/>
        </p:nvSpPr>
        <p:spPr>
          <a:xfrm>
            <a:off x="8207457" y="206302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95th Percentile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869D8-DBFB-B748-B981-0A004F14E256}"/>
              </a:ext>
            </a:extLst>
          </p:cNvPr>
          <p:cNvSpPr txBox="1"/>
          <p:nvPr/>
        </p:nvSpPr>
        <p:spPr>
          <a:xfrm>
            <a:off x="4968379" y="20426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26B6310-37E7-15F2-B61A-AE0F2C1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8243" b="37462"/>
          <a:stretch/>
        </p:blipFill>
        <p:spPr>
          <a:xfrm>
            <a:off x="121691" y="2468076"/>
            <a:ext cx="11948619" cy="2049137"/>
          </a:xfrm>
          <a:prstGeom prst="rect">
            <a:avLst/>
          </a:prstGeom>
        </p:spPr>
      </p:pic>
      <p:pic>
        <p:nvPicPr>
          <p:cNvPr id="1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AD08ED7-CA50-DD86-169E-31CA7804B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D7B16A-2009-5F5B-B816-C6539A2C32F8}"/>
              </a:ext>
            </a:extLst>
          </p:cNvPr>
          <p:cNvSpPr txBox="1"/>
          <p:nvPr/>
        </p:nvSpPr>
        <p:spPr>
          <a:xfrm>
            <a:off x="11674765" y="685749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15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520"/>
    </mc:Choice>
    <mc:Fallback xmlns="">
      <p:transition advTm="775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5C4-8485-8A34-7A60-F8344252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GeoTox and Climate Risk: </a:t>
            </a:r>
            <a:r>
              <a:rPr lang="en-US" dirty="0"/>
              <a:t>Near Term Possibilities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8ABCA4-EB6A-01CF-D8CD-5B3FCB14E8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9465" y="1747840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Checkbox Checked with solid fill">
            <a:extLst>
              <a:ext uri="{FF2B5EF4-FFF2-40B4-BE49-F238E27FC236}">
                <a16:creationId xmlns:a16="http://schemas.microsoft.com/office/drawing/2014/main" id="{DA94F657-D560-6621-738C-81A2CE2A2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3733" y="1878900"/>
            <a:ext cx="914400" cy="914400"/>
          </a:xfrm>
          <a:prstGeom prst="rect">
            <a:avLst/>
          </a:prstGeom>
        </p:spPr>
      </p:pic>
      <p:pic>
        <p:nvPicPr>
          <p:cNvPr id="7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7F45480-07A2-DDFF-0011-80F98F586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9EC6C-0165-CFE9-3420-AB314FAC346B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6959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26FF-8F17-8267-489C-E74A8274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Possibilities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413B48-64C0-E25A-E290-0B37E63343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9465" y="1747840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18C1C09A-619E-EF0E-8868-379D7E7F1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12610-3B6F-AE40-DFB5-6E6D594372C4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09631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B6F7-237B-B105-5932-B276AF58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4" y="990600"/>
            <a:ext cx="11395075" cy="73025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Some of the Current Limitations of GeoTox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0560FB-78FE-5E2F-31DB-3B4719BD5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016306"/>
              </p:ext>
            </p:extLst>
          </p:nvPr>
        </p:nvGraphicFramePr>
        <p:xfrm>
          <a:off x="779465" y="1747839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9674B9B-2AA1-48F0-4EFD-382F2DBFF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B8A88-287A-5BFD-C2AB-3A43BA106158}"/>
              </a:ext>
            </a:extLst>
          </p:cNvPr>
          <p:cNvSpPr txBox="1"/>
          <p:nvPr/>
        </p:nvSpPr>
        <p:spPr>
          <a:xfrm>
            <a:off x="11693238" y="685749"/>
            <a:ext cx="387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3876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A9493-58A6-207A-5390-E0ED8A651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and Computational </a:t>
            </a:r>
            <a:br>
              <a:rPr lang="en-US" dirty="0"/>
            </a:br>
            <a:r>
              <a:rPr lang="en-US" dirty="0"/>
              <a:t>Best-Practices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F92ABF-7887-F4BE-6946-C6A4028CB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Towards Open, Available, Reproducible, Extensible, and Tested Geospatial Models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15922D7B-2711-F4A0-A7A6-7DCED474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C0BCF-FAF8-7C77-5138-3B71A44215D3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552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53EC-E412-6F41-2335-DCDB5884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4" y="990600"/>
            <a:ext cx="11395075" cy="73025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Spatiotemporal Exposures and Toxicology Group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C33E601F-1CCC-0D6E-7A12-0AC8F7C329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91" y="1830237"/>
            <a:ext cx="4267200" cy="4267200"/>
          </a:xfr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6C2E551-FB51-DF6C-C60A-95FFF9CC98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4145455"/>
              </p:ext>
            </p:extLst>
          </p:nvPr>
        </p:nvGraphicFramePr>
        <p:xfrm>
          <a:off x="804443" y="1650072"/>
          <a:ext cx="5537200" cy="488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 descr="Chemicals outline">
            <a:extLst>
              <a:ext uri="{FF2B5EF4-FFF2-40B4-BE49-F238E27FC236}">
                <a16:creationId xmlns:a16="http://schemas.microsoft.com/office/drawing/2014/main" id="{565BA8F4-3A31-153B-0D5B-A8E546A002AE}"/>
              </a:ext>
            </a:extLst>
          </p:cNvPr>
          <p:cNvSpPr/>
          <p:nvPr/>
        </p:nvSpPr>
        <p:spPr>
          <a:xfrm>
            <a:off x="968532" y="3580381"/>
            <a:ext cx="766915" cy="766915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DE24D18-9708-5D8C-1AE7-2F9611E2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DAA69-83B5-0C1A-E927-FF5874648195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505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B2F1-5797-81CA-9BD5-2FD2CEF9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Tidymodels as motivation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BD330943-F293-5154-107E-B4872BC2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05" y="1266707"/>
            <a:ext cx="2758031" cy="536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C8B6358C-660B-0200-E134-0B969C1D7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D56A9-0771-FC60-61A1-33A464C70C8D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03284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8362337-020D-4CD9-380F-DE926AB753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55" y="2116285"/>
            <a:ext cx="5861051" cy="3905251"/>
          </a:xfrm>
        </p:spPr>
      </p:pic>
      <p:pic>
        <p:nvPicPr>
          <p:cNvPr id="9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FD045F41-D11F-AF0B-CFB1-2570703C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36AA66-A192-79B5-37D4-1338F94BFB2E}"/>
              </a:ext>
            </a:extLst>
          </p:cNvPr>
          <p:cNvSpPr txBox="1"/>
          <p:nvPr/>
        </p:nvSpPr>
        <p:spPr>
          <a:xfrm>
            <a:off x="1523999" y="252152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 Marques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90CCA-46F5-3495-35AA-E911EC5EF0DF}"/>
              </a:ext>
            </a:extLst>
          </p:cNvPr>
          <p:cNvSpPr txBox="1"/>
          <p:nvPr/>
        </p:nvSpPr>
        <p:spPr>
          <a:xfrm>
            <a:off x="3911599" y="605905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Insang Song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6B413-008F-D430-FEA4-AAA9F2B344BB}"/>
              </a:ext>
            </a:extLst>
          </p:cNvPr>
          <p:cNvSpPr txBox="1"/>
          <p:nvPr/>
        </p:nvSpPr>
        <p:spPr>
          <a:xfrm>
            <a:off x="6294581" y="60590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Kyle Messier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63613-317A-2BDE-26F3-B01C34864FD4}"/>
              </a:ext>
            </a:extLst>
          </p:cNvPr>
          <p:cNvSpPr txBox="1"/>
          <p:nvPr/>
        </p:nvSpPr>
        <p:spPr>
          <a:xfrm>
            <a:off x="9025751" y="2604531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Mariana Alifa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92FAA-C44F-2A78-8429-284FCC67722C}"/>
              </a:ext>
            </a:extLst>
          </p:cNvPr>
          <p:cNvSpPr txBox="1"/>
          <p:nvPr/>
        </p:nvSpPr>
        <p:spPr>
          <a:xfrm>
            <a:off x="6363866" y="170026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Ranadeep Daw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63284-2D3F-AE93-5983-61EA1E698C90}"/>
              </a:ext>
            </a:extLst>
          </p:cNvPr>
          <p:cNvSpPr txBox="1"/>
          <p:nvPr/>
        </p:nvSpPr>
        <p:spPr>
          <a:xfrm>
            <a:off x="4322596" y="170943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Zilber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D7417-28F2-457A-99EA-106D1BAAFCDB}"/>
              </a:ext>
            </a:extLst>
          </p:cNvPr>
          <p:cNvSpPr txBox="1"/>
          <p:nvPr/>
        </p:nvSpPr>
        <p:spPr>
          <a:xfrm>
            <a:off x="9666478" y="542226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</a:t>
            </a:r>
            <a:r>
              <a:rPr lang="en-US" dirty="0" err="1"/>
              <a:t>Manware</a:t>
            </a:r>
            <a:r>
              <a:rPr lang="en-US" dirty="0"/>
              <a:t> </a:t>
            </a:r>
          </a:p>
          <a:p>
            <a:r>
              <a:rPr lang="en-US" dirty="0"/>
              <a:t>(Data Analyst)</a:t>
            </a:r>
          </a:p>
        </p:txBody>
      </p:sp>
      <p:pic>
        <p:nvPicPr>
          <p:cNvPr id="23" name="Picture 22" descr="A person in a suit and tie&#10;&#10;Description automatically generated">
            <a:extLst>
              <a:ext uri="{FF2B5EF4-FFF2-40B4-BE49-F238E27FC236}">
                <a16:creationId xmlns:a16="http://schemas.microsoft.com/office/drawing/2014/main" id="{CFCF6153-BA3E-D805-5216-D224E660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10038665" y="3802366"/>
            <a:ext cx="1299771" cy="1591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68B23-BC7C-B86C-456F-B1666645D20E}"/>
              </a:ext>
            </a:extLst>
          </p:cNvPr>
          <p:cNvSpPr txBox="1"/>
          <p:nvPr/>
        </p:nvSpPr>
        <p:spPr>
          <a:xfrm>
            <a:off x="11657162" y="685749"/>
            <a:ext cx="424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3235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64E3B-A568-3A5A-9A11-25ADEFB3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Computational Best-Practices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D7F4F1-7FD8-8835-A1C4-28F445395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307540"/>
              </p:ext>
            </p:extLst>
          </p:nvPr>
        </p:nvGraphicFramePr>
        <p:xfrm>
          <a:off x="779465" y="1747840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AB13B7E-D48F-6DB5-94A5-4E37AF774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AB2E2-6124-D8D9-CCF9-27BD323A8C46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225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1A3E-CF60-3A22-10F8-4A8527FF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Development: Tests and Coverage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949670-B936-5CB6-175B-444688FC1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24" y="1747838"/>
            <a:ext cx="5537200" cy="110349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16A42-B7AC-902F-C631-054D12D77E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Unit tests: </a:t>
            </a:r>
            <a:r>
              <a:rPr lang="en-US" dirty="0"/>
              <a:t>Test a function or very specific piece of code e.g. </a:t>
            </a:r>
          </a:p>
          <a:p>
            <a:pPr lvl="1"/>
            <a:r>
              <a:rPr lang="en-US" dirty="0"/>
              <a:t>Does my function return an error when the input is wrong?</a:t>
            </a:r>
          </a:p>
          <a:p>
            <a:pPr lvl="1"/>
            <a:r>
              <a:rPr lang="en-US" dirty="0"/>
              <a:t>Does function return the expected value given a set of inputs?</a:t>
            </a:r>
          </a:p>
          <a:p>
            <a:pPr lvl="1"/>
            <a:r>
              <a:rPr lang="en-US" dirty="0"/>
              <a:t>expect_*</a:t>
            </a:r>
          </a:p>
          <a:p>
            <a:r>
              <a:rPr lang="en-US" b="1" dirty="0"/>
              <a:t>Integration tests: </a:t>
            </a:r>
            <a:r>
              <a:rPr lang="en-US" dirty="0"/>
              <a:t>Tests the input from function </a:t>
            </a:r>
            <a:r>
              <a:rPr lang="en-US" i="1" dirty="0"/>
              <a:t>X </a:t>
            </a:r>
            <a:r>
              <a:rPr lang="en-US" dirty="0"/>
              <a:t>works with function </a:t>
            </a:r>
            <a:r>
              <a:rPr lang="en-US" i="1" dirty="0"/>
              <a:t>Y</a:t>
            </a:r>
            <a:endParaRPr lang="en-US" b="1" dirty="0"/>
          </a:p>
          <a:p>
            <a:r>
              <a:rPr lang="en-US" dirty="0"/>
              <a:t>See </a:t>
            </a:r>
            <a:r>
              <a:rPr lang="en-US" i="1" dirty="0" err="1"/>
              <a:t>testthat</a:t>
            </a:r>
            <a:r>
              <a:rPr lang="en-US" i="1" dirty="0"/>
              <a:t> </a:t>
            </a:r>
            <a:r>
              <a:rPr lang="en-US" dirty="0"/>
              <a:t>R package 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8C079-148A-37E5-4B22-B9ADB4207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1" y="3164826"/>
            <a:ext cx="5123826" cy="2763522"/>
          </a:xfrm>
          <a:prstGeom prst="rect">
            <a:avLst/>
          </a:prstGeom>
        </p:spPr>
      </p:pic>
      <p:pic>
        <p:nvPicPr>
          <p:cNvPr id="9" name="Picture 8" descr="A red hexagon with white text&#10;&#10;Description automatically generated">
            <a:extLst>
              <a:ext uri="{FF2B5EF4-FFF2-40B4-BE49-F238E27FC236}">
                <a16:creationId xmlns:a16="http://schemas.microsoft.com/office/drawing/2014/main" id="{D4EE86B6-B6F9-57F5-045B-FA708808F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85" y="5746163"/>
            <a:ext cx="1037359" cy="883237"/>
          </a:xfrm>
          <a:prstGeom prst="rect">
            <a:avLst/>
          </a:prstGeom>
        </p:spPr>
      </p:pic>
      <p:pic>
        <p:nvPicPr>
          <p:cNvPr id="1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A5FF7706-0B29-C25B-3FD5-F76F83BFB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8E27B-22A5-F344-6315-55008AA1B162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2098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E94365-2C26-F754-8EF8-1A0EF43B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4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Test Driven Development: The Philosophy</a:t>
            </a:r>
          </a:p>
        </p:txBody>
      </p:sp>
      <p:pic>
        <p:nvPicPr>
          <p:cNvPr id="13" name="Content Placeholder 12" descr="A painting of a group of people in a room&#10;&#10;Description automatically generated">
            <a:extLst>
              <a:ext uri="{FF2B5EF4-FFF2-40B4-BE49-F238E27FC236}">
                <a16:creationId xmlns:a16="http://schemas.microsoft.com/office/drawing/2014/main" id="{EC0E1163-E407-2340-8E3A-2D35BFF852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2" y="1886315"/>
            <a:ext cx="5537200" cy="42736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640F05B-9F3B-F325-1139-FF247226C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747838"/>
            <a:ext cx="5892800" cy="4881562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Philosophy </a:t>
            </a:r>
            <a:r>
              <a:rPr lang="en-US" sz="2000" dirty="0"/>
              <a:t>of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dirty="0"/>
              <a:t>Test-Driven Development (TDD)</a:t>
            </a:r>
          </a:p>
          <a:p>
            <a:pPr marL="682615" lvl="1" indent="-342900">
              <a:buFont typeface="+mj-lt"/>
              <a:buAutoNum type="arabicPeriod"/>
            </a:pPr>
            <a:r>
              <a:rPr lang="en-US" sz="1800" dirty="0"/>
              <a:t>Write a test </a:t>
            </a:r>
          </a:p>
          <a:p>
            <a:pPr marL="682615" lvl="1" indent="-342900">
              <a:buFont typeface="+mj-lt"/>
              <a:buAutoNum type="arabicPeriod"/>
            </a:pPr>
            <a:r>
              <a:rPr lang="en-US" sz="1800" dirty="0"/>
              <a:t>Run the test </a:t>
            </a:r>
            <a:r>
              <a:rPr lang="en-US" sz="1800" dirty="0">
                <a:sym typeface="Wingdings" pitchFamily="2" charset="2"/>
              </a:rPr>
              <a:t> Expect it to </a:t>
            </a:r>
            <a:r>
              <a:rPr lang="en-US" sz="1800" b="1" spc="5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itchFamily="2" charset="2"/>
              </a:rPr>
              <a:t>fail</a:t>
            </a:r>
          </a:p>
          <a:p>
            <a:pPr marL="682615" lvl="1" indent="-342900">
              <a:buFont typeface="+mj-lt"/>
              <a:buAutoNum type="arabicPeriod"/>
            </a:pPr>
            <a:r>
              <a:rPr lang="en-US" sz="1800" dirty="0">
                <a:ln w="0">
                  <a:noFill/>
                </a:ln>
              </a:rPr>
              <a:t>Write the minimum code </a:t>
            </a:r>
          </a:p>
          <a:p>
            <a:pPr marL="682615" lvl="1" indent="-342900">
              <a:buFont typeface="+mj-lt"/>
              <a:buAutoNum type="arabicPeriod"/>
            </a:pPr>
            <a:r>
              <a:rPr lang="en-US" sz="1800" dirty="0">
                <a:ln w="0">
                  <a:noFill/>
                </a:ln>
              </a:rPr>
              <a:t>Run the test </a:t>
            </a:r>
            <a:r>
              <a:rPr lang="en-US" sz="1800" dirty="0">
                <a:ln w="0">
                  <a:noFill/>
                </a:ln>
                <a:sym typeface="Wingdings" pitchFamily="2" charset="2"/>
              </a:rPr>
              <a:t> Till it </a:t>
            </a:r>
            <a:r>
              <a:rPr lang="en-US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itchFamily="2" charset="2"/>
              </a:rPr>
              <a:t>passes</a:t>
            </a:r>
            <a:endParaRPr lang="en-US" sz="1800" dirty="0">
              <a:ln w="0">
                <a:noFill/>
              </a:ln>
              <a:sym typeface="Wingdings" pitchFamily="2" charset="2"/>
            </a:endParaRPr>
          </a:p>
          <a:p>
            <a:pPr marL="682615" lvl="1" indent="-342900">
              <a:buFont typeface="+mj-lt"/>
              <a:buAutoNum type="arabicPeriod"/>
            </a:pPr>
            <a:r>
              <a:rPr lang="en-US" sz="1800" dirty="0">
                <a:ln w="0">
                  <a:noFill/>
                </a:ln>
                <a:sym typeface="Wingdings" pitchFamily="2" charset="2"/>
              </a:rPr>
              <a:t>Refactor  Repeat  Complete</a:t>
            </a:r>
          </a:p>
          <a:p>
            <a:pPr marL="331787" indent="-342900"/>
            <a:r>
              <a:rPr lang="en-US" sz="2000" dirty="0">
                <a:ln w="0">
                  <a:noFill/>
                </a:ln>
                <a:sym typeface="Wingdings" pitchFamily="2" charset="2"/>
              </a:rPr>
              <a:t>Forces you to think about code requirements</a:t>
            </a:r>
          </a:p>
          <a:p>
            <a:pPr marL="331787" indent="-342900"/>
            <a:r>
              <a:rPr lang="en-US" sz="2000" dirty="0">
                <a:ln w="0">
                  <a:noFill/>
                </a:ln>
                <a:sym typeface="Wingdings" pitchFamily="2" charset="2"/>
              </a:rPr>
              <a:t>Forces explicit testing of code</a:t>
            </a:r>
          </a:p>
          <a:p>
            <a:pPr marL="331787" indent="-342900"/>
            <a:r>
              <a:rPr lang="en-US" sz="2000" dirty="0">
                <a:ln w="0">
                  <a:noFill/>
                </a:ln>
                <a:sym typeface="Wingdings" pitchFamily="2" charset="2"/>
              </a:rPr>
              <a:t>Minimizes bugs</a:t>
            </a:r>
          </a:p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0E9C2-FF4E-5D12-A050-EB58C12989A3}"/>
              </a:ext>
            </a:extLst>
          </p:cNvPr>
          <p:cNvSpPr txBox="1"/>
          <p:nvPr/>
        </p:nvSpPr>
        <p:spPr>
          <a:xfrm>
            <a:off x="1037826" y="6325457"/>
            <a:ext cx="425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of Athens, Raphael (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1509–1511)</a:t>
            </a:r>
            <a:endParaRPr lang="en-US" dirty="0"/>
          </a:p>
        </p:txBody>
      </p:sp>
      <p:pic>
        <p:nvPicPr>
          <p:cNvPr id="18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572F028-B379-45F0-0900-6ADC1F16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8022B7-A0A0-0F2C-51CB-C0B74674B22C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9259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9E1C-8196-2547-DE4E-EBF408F5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1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69CBA55-7B34-2D6F-2F8E-0C314A12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9DC5F-E5A7-AA0E-2724-1B83890EE049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  <p:pic>
        <p:nvPicPr>
          <p:cNvPr id="4" name="Content Placeholder 5" descr="A blue circular diagram with white text&#10;&#10;Description automatically generated">
            <a:extLst>
              <a:ext uri="{FF2B5EF4-FFF2-40B4-BE49-F238E27FC236}">
                <a16:creationId xmlns:a16="http://schemas.microsoft.com/office/drawing/2014/main" id="{294F13C5-A0C7-C039-97D6-3F13F617B4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9" y="2475345"/>
            <a:ext cx="5633847" cy="3001818"/>
          </a:xfrm>
          <a:noFill/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0DE582-8224-CCA8-833D-0DF4192FFE8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6391464"/>
              </p:ext>
            </p:extLst>
          </p:nvPr>
        </p:nvGraphicFramePr>
        <p:xfrm>
          <a:off x="5052291" y="1747838"/>
          <a:ext cx="6741246" cy="488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3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7AB6-E5C1-9731-C3B9-27D7A55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Check / R CMD check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3487E4C-6EF3-A3E0-4A8B-0E8ADF97F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21875"/>
              </p:ext>
            </p:extLst>
          </p:nvPr>
        </p:nvGraphicFramePr>
        <p:xfrm>
          <a:off x="779465" y="1747840"/>
          <a:ext cx="10802937" cy="311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8A40CB1-1A31-AAD5-7153-AAF92C9AFD5F}"/>
              </a:ext>
            </a:extLst>
          </p:cNvPr>
          <p:cNvSpPr txBox="1"/>
          <p:nvPr/>
        </p:nvSpPr>
        <p:spPr>
          <a:xfrm>
            <a:off x="4405745" y="5671127"/>
            <a:ext cx="3565237" cy="908864"/>
          </a:xfrm>
          <a:prstGeom prst="octagon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Otherwise, you can learn about errors in the bad way!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F745D-B531-A4CD-C2AF-AE8F944196EC}"/>
              </a:ext>
            </a:extLst>
          </p:cNvPr>
          <p:cNvSpPr txBox="1"/>
          <p:nvPr/>
        </p:nvSpPr>
        <p:spPr>
          <a:xfrm>
            <a:off x="184727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https://r-</a:t>
            </a:r>
            <a:r>
              <a:rPr lang="en-US" dirty="0" err="1"/>
              <a:t>pkgs.org</a:t>
            </a:r>
            <a:r>
              <a:rPr lang="en-US" dirty="0"/>
              <a:t>/</a:t>
            </a:r>
          </a:p>
        </p:txBody>
      </p:sp>
      <p:pic>
        <p:nvPicPr>
          <p:cNvPr id="1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F371E4C5-7379-DAA5-9F2D-32A1FC2D3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DAF183-C390-37DF-063B-A9C8E5D8C3C6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8164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7AB6-E5C1-9731-C3B9-27D7A559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Linting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F1A35C33-CF14-090C-5BC0-151AEC24D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674405"/>
              </p:ext>
            </p:extLst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DE74426-A4CD-1F7E-99E4-3B1573665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5C9C0A-6CB5-C8C0-AE87-EBA3AEB377D7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83911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1071-1867-4CD2-C7E1-9F2F47A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and Workflows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2A9F6A8-1737-2FE4-2B9D-FA0E17F738B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09427543"/>
              </p:ext>
            </p:extLst>
          </p:nvPr>
        </p:nvGraphicFramePr>
        <p:xfrm>
          <a:off x="398463" y="1747838"/>
          <a:ext cx="5537200" cy="488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 descr="A logo of a company&#10;&#10;Description automatically generated">
            <a:extLst>
              <a:ext uri="{FF2B5EF4-FFF2-40B4-BE49-F238E27FC236}">
                <a16:creationId xmlns:a16="http://schemas.microsoft.com/office/drawing/2014/main" id="{E78CD89B-DDFC-708B-C8BD-705FBB93D8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17" y="1683325"/>
            <a:ext cx="1421600" cy="1641907"/>
          </a:xfrm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461B84A0-105C-4DA3-A354-6FCEB83A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17" y="3325232"/>
            <a:ext cx="4418303" cy="31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ue and black background with text&#10;&#10;Description automatically generated">
            <a:extLst>
              <a:ext uri="{FF2B5EF4-FFF2-40B4-BE49-F238E27FC236}">
                <a16:creationId xmlns:a16="http://schemas.microsoft.com/office/drawing/2014/main" id="{A16FA257-3B35-3D29-84DB-6F96B8F60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68" y="1627978"/>
            <a:ext cx="1524000" cy="1752600"/>
          </a:xfrm>
          <a:prstGeom prst="rect">
            <a:avLst/>
          </a:prstGeom>
        </p:spPr>
      </p:pic>
      <p:pic>
        <p:nvPicPr>
          <p:cNvPr id="1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895E148-5F24-1C67-6624-5611CACE0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734564-6531-4D0D-8FF2-D6A1CBE11386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4580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9DF6-A92E-7E7C-FB9F-1632CB20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Best Practices are Needed for Complex Environmental Health Pipelines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298FE1-2616-F499-4CDD-9DB18AFB4E7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8702477"/>
              </p:ext>
            </p:extLst>
          </p:nvPr>
        </p:nvGraphicFramePr>
        <p:xfrm>
          <a:off x="398463" y="1747838"/>
          <a:ext cx="5537200" cy="488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A5BEF839-75A1-5EA1-BBE4-A3634FF3444A}"/>
              </a:ext>
            </a:extLst>
          </p:cNvPr>
          <p:cNvGrpSpPr/>
          <p:nvPr/>
        </p:nvGrpSpPr>
        <p:grpSpPr>
          <a:xfrm>
            <a:off x="9769840" y="3340099"/>
            <a:ext cx="1506301" cy="1251205"/>
            <a:chOff x="5653336" y="1841347"/>
            <a:chExt cx="1506301" cy="1251205"/>
          </a:xfrm>
        </p:grpSpPr>
        <p:pic>
          <p:nvPicPr>
            <p:cNvPr id="7" name="Picture 6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039737C3-1893-7075-C873-06B0801BB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7099" l="0" r="99308">
                          <a14:foregroundMark x1="0" y1="71663" x2="830" y2="98162"/>
                          <a14:foregroundMark x1="899" y1="98259" x2="20124" y2="99903"/>
                          <a14:foregroundMark x1="77801" y1="99130" x2="64661" y2="99903"/>
                          <a14:foregroundMark x1="77870" y1="99130" x2="96542" y2="99516"/>
                          <a14:foregroundMark x1="99931" y1="84526" x2="96542" y2="99420"/>
                          <a14:foregroundMark x1="84232" y1="0" x2="99931" y2="3385"/>
                          <a14:foregroundMark x1="84163" y1="0" x2="61549" y2="3772"/>
                          <a14:foregroundMark x1="39004" y1="0" x2="61480" y2="3772"/>
                          <a14:foregroundMark x1="8990" y1="0" x2="1936" y2="2321"/>
                          <a14:foregroundMark x1="0" y1="2031" x2="1867" y2="2321"/>
                          <a14:foregroundMark x1="96196" y1="1547" x2="99308" y2="94197"/>
                          <a14:foregroundMark x1="99308" y1="94197" x2="95505" y2="97099"/>
                          <a14:foregroundMark x1="56708" y1="0" x2="44260" y2="967"/>
                          <a14:foregroundMark x1="10858" y1="0" x2="9751" y2="0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53336" y="1841347"/>
              <a:ext cx="896701" cy="641605"/>
            </a:xfrm>
            <a:prstGeom prst="rect">
              <a:avLst/>
            </a:prstGeom>
          </p:spPr>
        </p:pic>
        <p:pic>
          <p:nvPicPr>
            <p:cNvPr id="8" name="Picture 7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D2647514-B773-0529-85C7-79624D5D2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7099" l="0" r="99308">
                          <a14:foregroundMark x1="0" y1="71663" x2="830" y2="98162"/>
                          <a14:foregroundMark x1="899" y1="98259" x2="20124" y2="99903"/>
                          <a14:foregroundMark x1="77801" y1="99130" x2="64661" y2="99903"/>
                          <a14:foregroundMark x1="77870" y1="99130" x2="96542" y2="99516"/>
                          <a14:foregroundMark x1="99931" y1="84526" x2="96542" y2="99420"/>
                          <a14:foregroundMark x1="84232" y1="0" x2="99931" y2="3385"/>
                          <a14:foregroundMark x1="84163" y1="0" x2="61549" y2="3772"/>
                          <a14:foregroundMark x1="39004" y1="0" x2="61480" y2="3772"/>
                          <a14:foregroundMark x1="8990" y1="0" x2="1936" y2="2321"/>
                          <a14:foregroundMark x1="0" y1="2031" x2="1867" y2="2321"/>
                          <a14:foregroundMark x1="96196" y1="1547" x2="99308" y2="94197"/>
                          <a14:foregroundMark x1="99308" y1="94197" x2="95505" y2="97099"/>
                          <a14:foregroundMark x1="56708" y1="0" x2="44260" y2="967"/>
                          <a14:foregroundMark x1="10858" y1="0" x2="9751" y2="0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05736" y="1993747"/>
              <a:ext cx="896701" cy="641605"/>
            </a:xfrm>
            <a:prstGeom prst="rect">
              <a:avLst/>
            </a:prstGeom>
          </p:spPr>
        </p:pic>
        <p:pic>
          <p:nvPicPr>
            <p:cNvPr id="9" name="Picture 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E569D6C1-51F4-1E63-9B82-3588DFF7F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7099" l="0" r="99308">
                          <a14:foregroundMark x1="0" y1="71663" x2="830" y2="98162"/>
                          <a14:foregroundMark x1="899" y1="98259" x2="20124" y2="99903"/>
                          <a14:foregroundMark x1="77801" y1="99130" x2="64661" y2="99903"/>
                          <a14:foregroundMark x1="77870" y1="99130" x2="96542" y2="99516"/>
                          <a14:foregroundMark x1="99931" y1="84526" x2="96542" y2="99420"/>
                          <a14:foregroundMark x1="84232" y1="0" x2="99931" y2="3385"/>
                          <a14:foregroundMark x1="84163" y1="0" x2="61549" y2="3772"/>
                          <a14:foregroundMark x1="39004" y1="0" x2="61480" y2="3772"/>
                          <a14:foregroundMark x1="8990" y1="0" x2="1936" y2="2321"/>
                          <a14:foregroundMark x1="0" y1="2031" x2="1867" y2="2321"/>
                          <a14:foregroundMark x1="96196" y1="1547" x2="99308" y2="94197"/>
                          <a14:foregroundMark x1="99308" y1="94197" x2="95505" y2="97099"/>
                          <a14:foregroundMark x1="56708" y1="0" x2="44260" y2="967"/>
                          <a14:foregroundMark x1="10858" y1="0" x2="9751" y2="0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8136" y="2146147"/>
              <a:ext cx="896701" cy="641605"/>
            </a:xfrm>
            <a:prstGeom prst="rect">
              <a:avLst/>
            </a:prstGeom>
          </p:spPr>
        </p:pic>
        <p:pic>
          <p:nvPicPr>
            <p:cNvPr id="10" name="Picture 9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96C41126-E622-F8EB-226E-EC0BC8A0B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97099" l="0" r="99308">
                          <a14:foregroundMark x1="0" y1="71663" x2="830" y2="98162"/>
                          <a14:foregroundMark x1="899" y1="98259" x2="20124" y2="99903"/>
                          <a14:foregroundMark x1="77801" y1="99130" x2="64661" y2="99903"/>
                          <a14:foregroundMark x1="77870" y1="99130" x2="96542" y2="99516"/>
                          <a14:foregroundMark x1="99931" y1="84526" x2="96542" y2="99420"/>
                          <a14:foregroundMark x1="84232" y1="0" x2="99931" y2="3385"/>
                          <a14:foregroundMark x1="84163" y1="0" x2="61549" y2="3772"/>
                          <a14:foregroundMark x1="39004" y1="0" x2="61480" y2="3772"/>
                          <a14:foregroundMark x1="8990" y1="0" x2="1936" y2="2321"/>
                          <a14:foregroundMark x1="0" y1="2031" x2="1867" y2="2321"/>
                          <a14:foregroundMark x1="96196" y1="1547" x2="99308" y2="94197"/>
                          <a14:foregroundMark x1="99308" y1="94197" x2="95505" y2="97099"/>
                          <a14:foregroundMark x1="56708" y1="0" x2="44260" y2="967"/>
                          <a14:foregroundMark x1="10858" y1="0" x2="9751" y2="0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10536" y="2298547"/>
              <a:ext cx="896701" cy="641605"/>
            </a:xfrm>
            <a:prstGeom prst="rect">
              <a:avLst/>
            </a:prstGeom>
          </p:spPr>
        </p:pic>
        <p:pic>
          <p:nvPicPr>
            <p:cNvPr id="11" name="Picture 10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4E347ED8-35D3-732C-D43E-BDB90BE5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7099" l="0" r="99308">
                          <a14:foregroundMark x1="0" y1="71663" x2="830" y2="98162"/>
                          <a14:foregroundMark x1="899" y1="98259" x2="20124" y2="99903"/>
                          <a14:foregroundMark x1="77801" y1="99130" x2="64661" y2="99903"/>
                          <a14:foregroundMark x1="77870" y1="99130" x2="96542" y2="99516"/>
                          <a14:foregroundMark x1="99931" y1="84526" x2="96542" y2="99420"/>
                          <a14:foregroundMark x1="84232" y1="0" x2="99931" y2="3385"/>
                          <a14:foregroundMark x1="84163" y1="0" x2="61549" y2="3772"/>
                          <a14:foregroundMark x1="39004" y1="0" x2="61480" y2="3772"/>
                          <a14:foregroundMark x1="8990" y1="0" x2="1936" y2="2321"/>
                          <a14:foregroundMark x1="0" y1="2031" x2="1867" y2="2321"/>
                          <a14:foregroundMark x1="96196" y1="1547" x2="99308" y2="94197"/>
                          <a14:foregroundMark x1="99308" y1="94197" x2="95505" y2="97099"/>
                          <a14:foregroundMark x1="56708" y1="0" x2="44260" y2="967"/>
                          <a14:foregroundMark x1="10858" y1="0" x2="9751" y2="0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2936" y="2450947"/>
              <a:ext cx="896701" cy="64160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3F97FE-7CEB-B646-9646-0B25C2AF11D2}"/>
              </a:ext>
            </a:extLst>
          </p:cNvPr>
          <p:cNvGrpSpPr/>
          <p:nvPr/>
        </p:nvGrpSpPr>
        <p:grpSpPr>
          <a:xfrm>
            <a:off x="7095528" y="4937143"/>
            <a:ext cx="2112355" cy="1692257"/>
            <a:chOff x="9471576" y="1640376"/>
            <a:chExt cx="2113805" cy="1723926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AE3436D1-6B8B-7AE6-7B43-AA7E2F14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1576" y="1640376"/>
              <a:ext cx="1504205" cy="956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65AF8B3C-4056-E0AF-00C2-42863B73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2953" y="2028241"/>
              <a:ext cx="1504205" cy="956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F89BB1C5-B7B5-A105-76A2-6543F41C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1176" y="2408239"/>
              <a:ext cx="1504205" cy="956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8" name="Picture 17" descr="Chart, map&#10;&#10;Description automatically generated">
            <a:extLst>
              <a:ext uri="{FF2B5EF4-FFF2-40B4-BE49-F238E27FC236}">
                <a16:creationId xmlns:a16="http://schemas.microsoft.com/office/drawing/2014/main" id="{56B58C10-9A2D-BC13-1A0C-5457D79EA0E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866" y="3101106"/>
            <a:ext cx="2255680" cy="1692257"/>
          </a:xfrm>
          <a:prstGeom prst="rect">
            <a:avLst/>
          </a:prstGeom>
        </p:spPr>
      </p:pic>
      <p:pic>
        <p:nvPicPr>
          <p:cNvPr id="20" name="Picture 19" descr="A map of europe with different colors&#10;&#10;Description automatically generated">
            <a:extLst>
              <a:ext uri="{FF2B5EF4-FFF2-40B4-BE49-F238E27FC236}">
                <a16:creationId xmlns:a16="http://schemas.microsoft.com/office/drawing/2014/main" id="{A77F88F2-EE76-5126-C2E1-AD84A519EE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38" y="1902799"/>
            <a:ext cx="1171312" cy="11713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E57329-32F6-6A31-DCF8-D64C67FF99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98" y="1903315"/>
            <a:ext cx="1676656" cy="11707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CCFFEA-7496-792C-8718-2C855F1A0B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60" y="4923107"/>
            <a:ext cx="1178075" cy="166514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2492B9E-D0BC-3FB5-7D88-8320F3B04B62}"/>
              </a:ext>
            </a:extLst>
          </p:cNvPr>
          <p:cNvGrpSpPr/>
          <p:nvPr/>
        </p:nvGrpSpPr>
        <p:grpSpPr>
          <a:xfrm>
            <a:off x="8011706" y="2953657"/>
            <a:ext cx="2459378" cy="2173856"/>
            <a:chOff x="7920062" y="2892725"/>
            <a:chExt cx="2459378" cy="217385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740C795-66F3-909A-A8DB-718ECA2BDE1A}"/>
                </a:ext>
              </a:extLst>
            </p:cNvPr>
            <p:cNvCxnSpPr>
              <a:cxnSpLocks/>
            </p:cNvCxnSpPr>
            <p:nvPr/>
          </p:nvCxnSpPr>
          <p:spPr>
            <a:xfrm>
              <a:off x="8302588" y="2892725"/>
              <a:ext cx="1924452" cy="2173856"/>
            </a:xfrm>
            <a:prstGeom prst="straightConnector1">
              <a:avLst/>
            </a:prstGeom>
            <a:ln>
              <a:solidFill>
                <a:schemeClr val="accent1">
                  <a:alpha val="6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A9B35A-EF24-D36D-A64D-595A2AB43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472" y="2892725"/>
              <a:ext cx="1629658" cy="2173856"/>
            </a:xfrm>
            <a:prstGeom prst="straightConnector1">
              <a:avLst/>
            </a:prstGeom>
            <a:ln>
              <a:solidFill>
                <a:schemeClr val="accent1">
                  <a:alpha val="6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D75F27-723C-0D81-6CF2-B94FFFAF183F}"/>
                </a:ext>
              </a:extLst>
            </p:cNvPr>
            <p:cNvCxnSpPr>
              <a:cxnSpLocks/>
            </p:cNvCxnSpPr>
            <p:nvPr/>
          </p:nvCxnSpPr>
          <p:spPr>
            <a:xfrm>
              <a:off x="7920062" y="4008699"/>
              <a:ext cx="2459378" cy="0"/>
            </a:xfrm>
            <a:prstGeom prst="straightConnector1">
              <a:avLst/>
            </a:prstGeom>
            <a:ln>
              <a:solidFill>
                <a:schemeClr val="accent1">
                  <a:alpha val="6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EE1EBAE-86B7-5068-EA0A-3E5EE0CCEB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B29D80-7E4B-8E52-A34A-D80C125A9C23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21274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B23488-87BE-EA83-76AD-584B76A9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6D678D-7679-7C09-EE2D-B6C04AAD8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433868"/>
              </p:ext>
            </p:extLst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80BD4E1-DC2E-F567-124E-5908772FF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F47B3-1C42-7280-9765-AAA7FB5E2502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1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95D99-486D-38FA-D3C1-1DC688DA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Documented, Tested, and Open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A40DF3-7BB7-85A7-B6AB-3028B3E94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0" y="1548569"/>
            <a:ext cx="7364712" cy="4725987"/>
          </a:xfrm>
        </p:spPr>
      </p:pic>
      <p:pic>
        <p:nvPicPr>
          <p:cNvPr id="1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C341A148-A68D-6135-A958-D6D50DB0D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A28A6B-3B4B-31F7-9955-5E58224C3D16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23AECE-7BE7-384D-A7A5-C8F6A3630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68" y="4413927"/>
            <a:ext cx="6503555" cy="20332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155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9A9B-AA38-491D-F815-30DD691B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GeoTox 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899E-4734-FF63-F78C-440011BA8C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package expected by Society of Toxicology meeting (March 2024)</a:t>
            </a:r>
          </a:p>
          <a:p>
            <a:r>
              <a:rPr lang="en-US" dirty="0"/>
              <a:t>Increase accessibility and extensibility of GeoTox </a:t>
            </a:r>
          </a:p>
          <a:p>
            <a:r>
              <a:rPr lang="en-US" dirty="0"/>
              <a:t>Improve computational speed</a:t>
            </a:r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716E1E6-3AE9-CB4F-B0A4-FC936AAA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AC036-E8EA-5477-345B-780279E02514}"/>
              </a:ext>
            </a:extLst>
          </p:cNvPr>
          <p:cNvSpPr txBox="1"/>
          <p:nvPr/>
        </p:nvSpPr>
        <p:spPr>
          <a:xfrm>
            <a:off x="11793536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31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8F944C2-949D-68BD-1D84-A981CC54E8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65" y="1720850"/>
            <a:ext cx="4183606" cy="391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6745942-AF5E-9E69-A6A6-AB7B1F619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2" y="4537614"/>
            <a:ext cx="4514611" cy="1468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9565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E0531-E6C6-2E6E-DE27-FF113115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4AB63B1-8EF2-A485-D464-9A417D8A087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8689772"/>
              </p:ext>
            </p:extLst>
          </p:nvPr>
        </p:nvGraphicFramePr>
        <p:xfrm>
          <a:off x="398463" y="3950299"/>
          <a:ext cx="5697537" cy="2258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5" descr="A close-up of several logos&#10;&#10;Description automatically generated">
            <a:extLst>
              <a:ext uri="{FF2B5EF4-FFF2-40B4-BE49-F238E27FC236}">
                <a16:creationId xmlns:a16="http://schemas.microsoft.com/office/drawing/2014/main" id="{8ECBBD94-2B68-726C-9D5D-C87ED7B4F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10" y="1747838"/>
            <a:ext cx="4362056" cy="4881562"/>
          </a:xfrm>
        </p:spPr>
      </p:pic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4D706507-C210-667C-5636-65D0405B07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381688"/>
              </p:ext>
            </p:extLst>
          </p:nvPr>
        </p:nvGraphicFramePr>
        <p:xfrm>
          <a:off x="572430" y="1811098"/>
          <a:ext cx="5086499" cy="190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32CE0FC-DF68-F42B-8ACD-3A9860B73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67B1C5-0138-EBDB-E6AA-7C665DFC0964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9337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93C8-6F75-ECB5-F2B3-9A2B45CD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A27833-A959-02A3-7B50-0A4C0E36D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473617"/>
              </p:ext>
            </p:extLst>
          </p:nvPr>
        </p:nvGraphicFramePr>
        <p:xfrm>
          <a:off x="779465" y="1747839"/>
          <a:ext cx="7764171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DBE29BA1-D7AA-6B2A-DCDB-2E30631A0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EAE87-8FAA-3C5F-3664-D4D88CCAF23F}"/>
              </a:ext>
            </a:extLst>
          </p:cNvPr>
          <p:cNvSpPr txBox="1"/>
          <p:nvPr/>
        </p:nvSpPr>
        <p:spPr>
          <a:xfrm>
            <a:off x="11793538" y="685749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33</a:t>
            </a:r>
          </a:p>
        </p:txBody>
      </p:sp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F14D8ED4-1EF7-C475-DB7C-BDF1E889FD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27" y="2899772"/>
            <a:ext cx="1867560" cy="66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81EED04-C78A-6880-AA86-CDF091C4EA93}"/>
              </a:ext>
            </a:extLst>
          </p:cNvPr>
          <p:cNvGrpSpPr/>
          <p:nvPr/>
        </p:nvGrpSpPr>
        <p:grpSpPr>
          <a:xfrm>
            <a:off x="7776404" y="1706260"/>
            <a:ext cx="2916805" cy="593148"/>
            <a:chOff x="0" y="1032"/>
            <a:chExt cx="2894642" cy="128430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F5C32B0-1012-B252-C1E8-557209942607}"/>
                </a:ext>
              </a:extLst>
            </p:cNvPr>
            <p:cNvSpPr/>
            <p:nvPr/>
          </p:nvSpPr>
          <p:spPr>
            <a:xfrm>
              <a:off x="0" y="1032"/>
              <a:ext cx="2894642" cy="128430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82693FF2-320C-8BC7-833A-F4AF3AF85684}"/>
                </a:ext>
              </a:extLst>
            </p:cNvPr>
            <p:cNvSpPr txBox="1"/>
            <p:nvPr/>
          </p:nvSpPr>
          <p:spPr>
            <a:xfrm>
              <a:off x="62695" y="63726"/>
              <a:ext cx="2769252" cy="11589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Funding</a:t>
              </a:r>
            </a:p>
          </p:txBody>
        </p:sp>
      </p:grp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A9D8CE55-69BF-7EAC-D5A1-68C14F3A6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37" y="3690077"/>
            <a:ext cx="2061540" cy="47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37DB971-532D-0FCA-1394-E4325DA21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59" y="2448591"/>
            <a:ext cx="2453263" cy="3705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58FA5-15C0-EB5A-2A7F-190AA4499C5F}"/>
              </a:ext>
            </a:extLst>
          </p:cNvPr>
          <p:cNvGrpSpPr/>
          <p:nvPr/>
        </p:nvGrpSpPr>
        <p:grpSpPr>
          <a:xfrm>
            <a:off x="7926314" y="4409409"/>
            <a:ext cx="2916805" cy="593148"/>
            <a:chOff x="0" y="1032"/>
            <a:chExt cx="2894642" cy="128430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0CA793A-B747-C567-8AC6-A0773D8657C7}"/>
                </a:ext>
              </a:extLst>
            </p:cNvPr>
            <p:cNvSpPr/>
            <p:nvPr/>
          </p:nvSpPr>
          <p:spPr>
            <a:xfrm>
              <a:off x="0" y="1032"/>
              <a:ext cx="2894642" cy="128430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D11EEF87-980F-7A5B-896A-471A9D5BF4B4}"/>
                </a:ext>
              </a:extLst>
            </p:cNvPr>
            <p:cNvSpPr txBox="1"/>
            <p:nvPr/>
          </p:nvSpPr>
          <p:spPr>
            <a:xfrm>
              <a:off x="62695" y="63727"/>
              <a:ext cx="2769252" cy="1158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Contact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08490B-B79A-89A4-254B-863E56651018}"/>
              </a:ext>
            </a:extLst>
          </p:cNvPr>
          <p:cNvGrpSpPr/>
          <p:nvPr/>
        </p:nvGrpSpPr>
        <p:grpSpPr>
          <a:xfrm>
            <a:off x="6975894" y="5095336"/>
            <a:ext cx="4817644" cy="1270958"/>
            <a:chOff x="0" y="1032"/>
            <a:chExt cx="2894642" cy="128430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45BE7D7-3A38-1B93-9A5A-11220C42ED3C}"/>
                </a:ext>
              </a:extLst>
            </p:cNvPr>
            <p:cNvSpPr/>
            <p:nvPr/>
          </p:nvSpPr>
          <p:spPr>
            <a:xfrm>
              <a:off x="0" y="1032"/>
              <a:ext cx="2894642" cy="1284303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9B584DF8-3768-7A79-05CB-5D201811A9AB}"/>
                </a:ext>
              </a:extLst>
            </p:cNvPr>
            <p:cNvSpPr txBox="1"/>
            <p:nvPr/>
          </p:nvSpPr>
          <p:spPr>
            <a:xfrm>
              <a:off x="62695" y="63727"/>
              <a:ext cx="2769252" cy="115891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hlinkClick r:id="rId11"/>
                </a:rPr>
                <a:t>k</a:t>
              </a:r>
              <a:r>
                <a:rPr lang="en-US" sz="2000" kern="1200" dirty="0">
                  <a:hlinkClick r:id="rId11"/>
                </a:rPr>
                <a:t>yle.messier@nih.gov</a:t>
              </a:r>
              <a:endParaRPr lang="en-US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dirty="0"/>
                <a:t>https://</a:t>
              </a:r>
              <a:r>
                <a:rPr lang="en-US" sz="1200" dirty="0" err="1"/>
                <a:t>github.com</a:t>
              </a:r>
              <a:r>
                <a:rPr lang="en-US" sz="1200" dirty="0"/>
                <a:t>/Spatiotemporal-Exposures-and-Toxicology</a:t>
              </a: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36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5E7721-E0FD-5EC1-ACEB-324983CBD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EACF21-6527-30B0-0FCD-73B3374A3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Exposomics, Adverse Outcome Pathways, &amp; GeoTox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B6BC8CF-80E6-F18D-27C0-A1A97017D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6D48D-A5E1-6D61-D862-82FF405F5A50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7683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Journal Logo"/>
          <p:cNvPicPr/>
          <p:nvPr/>
        </p:nvPicPr>
        <p:blipFill>
          <a:blip r:embed="rId2"/>
          <a:stretch/>
        </p:blipFill>
        <p:spPr>
          <a:xfrm>
            <a:off x="3169201" y="5680580"/>
            <a:ext cx="2022763" cy="363709"/>
          </a:xfrm>
          <a:prstGeom prst="rect">
            <a:avLst/>
          </a:prstGeom>
          <a:ln>
            <a:noFill/>
          </a:ln>
        </p:spPr>
      </p:pic>
      <p:sp>
        <p:nvSpPr>
          <p:cNvPr id="39" name="TextShape 1"/>
          <p:cNvSpPr txBox="1"/>
          <p:nvPr/>
        </p:nvSpPr>
        <p:spPr>
          <a:xfrm>
            <a:off x="2881527" y="5436945"/>
            <a:ext cx="8640000" cy="451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800" b="1" spc="-1" dirty="0">
                <a:solidFill>
                  <a:srgbClr val="0054A6"/>
                </a:solidFill>
                <a:latin typeface="Arial"/>
              </a:rPr>
              <a:t>The exposome and health: Where chemistry meets biology, Volume: 367, Issue: 6476, Pages: 392-396, DOI: (10.1126/science.aay3164) </a:t>
            </a:r>
            <a:endParaRPr lang="en-US" sz="8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Main graphic"/>
          <p:cNvPicPr/>
          <p:nvPr/>
        </p:nvPicPr>
        <p:blipFill>
          <a:blip r:embed="rId3"/>
          <a:stretch/>
        </p:blipFill>
        <p:spPr>
          <a:xfrm>
            <a:off x="3169200" y="1524060"/>
            <a:ext cx="5853600" cy="3809880"/>
          </a:xfrm>
          <a:prstGeom prst="rect">
            <a:avLst/>
          </a:prstGeom>
          <a:ln>
            <a:noFill/>
          </a:ln>
        </p:spPr>
      </p:pic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698672D-A615-CFA1-8881-AB3B01921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B7107-C570-7742-5E8E-B669A0AEAC5D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577247-6F7F-50E2-2D5E-F7E486FA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Exposomics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4716-67B3-6C61-13E2-5DEACA35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Adverse Outcome Pathway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5774F9-726E-DA55-846B-6621650985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309" y="1496291"/>
          <a:ext cx="11395074" cy="5126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207199-9859-F692-E331-6E671ACE7A6A}"/>
              </a:ext>
            </a:extLst>
          </p:cNvPr>
          <p:cNvSpPr txBox="1"/>
          <p:nvPr/>
        </p:nvSpPr>
        <p:spPr>
          <a:xfrm>
            <a:off x="195532" y="628994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22222"/>
                </a:solidFill>
              </a:rPr>
              <a:t>OECD.org</a:t>
            </a:r>
            <a:endParaRPr lang="en-US" sz="1100" dirty="0"/>
          </a:p>
        </p:txBody>
      </p:sp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A4DB5A2-2D45-BDB7-C5AE-183FE62E6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05753-D733-FEDE-90F3-08D208638C23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9822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26B53-8479-0A35-51D9-AC9E830B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Adverse Outcome Pathways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A122E275-3471-0C08-5829-379017D9CA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03993268"/>
              </p:ext>
            </p:extLst>
          </p:nvPr>
        </p:nvGraphicFramePr>
        <p:xfrm>
          <a:off x="398463" y="1747838"/>
          <a:ext cx="5537200" cy="488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DFAF4CBC-53CF-859D-35F6-2CCB7CE883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7631854"/>
              </p:ext>
            </p:extLst>
          </p:nvPr>
        </p:nvGraphicFramePr>
        <p:xfrm>
          <a:off x="6256337" y="2155789"/>
          <a:ext cx="5537200" cy="1597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B6437B6-6A80-AC2B-E6F5-6C4E2C822B94}"/>
              </a:ext>
            </a:extLst>
          </p:cNvPr>
          <p:cNvGrpSpPr/>
          <p:nvPr/>
        </p:nvGrpSpPr>
        <p:grpSpPr>
          <a:xfrm rot="19302544">
            <a:off x="7166716" y="3408319"/>
            <a:ext cx="477872" cy="173366"/>
            <a:chOff x="924669" y="695014"/>
            <a:chExt cx="177687" cy="20786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5D1BB20B-E3C1-473F-1F8D-2E4BAAD4D0F6}"/>
                </a:ext>
              </a:extLst>
            </p:cNvPr>
            <p:cNvSpPr/>
            <p:nvPr/>
          </p:nvSpPr>
          <p:spPr>
            <a:xfrm>
              <a:off x="924669" y="695014"/>
              <a:ext cx="177687" cy="20786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ight Arrow 4">
              <a:extLst>
                <a:ext uri="{FF2B5EF4-FFF2-40B4-BE49-F238E27FC236}">
                  <a16:creationId xmlns:a16="http://schemas.microsoft.com/office/drawing/2014/main" id="{6F02A70E-AE5B-61FB-C35C-62C073F781B2}"/>
                </a:ext>
              </a:extLst>
            </p:cNvPr>
            <p:cNvSpPr txBox="1"/>
            <p:nvPr/>
          </p:nvSpPr>
          <p:spPr>
            <a:xfrm>
              <a:off x="924669" y="736586"/>
              <a:ext cx="124381" cy="12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/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ABE168-9DB6-B9CF-6AD9-CBB0A85B2E93}"/>
              </a:ext>
            </a:extLst>
          </p:cNvPr>
          <p:cNvSpPr/>
          <p:nvPr/>
        </p:nvSpPr>
        <p:spPr>
          <a:xfrm>
            <a:off x="212436" y="2004291"/>
            <a:ext cx="5883564" cy="4625109"/>
          </a:xfrm>
          <a:prstGeom prst="roundRect">
            <a:avLst/>
          </a:prstGeom>
          <a:noFill/>
          <a:ln>
            <a:solidFill>
              <a:srgbClr val="61A42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DF6AB70-60C6-2644-B739-AE8E7E4770A6}"/>
              </a:ext>
            </a:extLst>
          </p:cNvPr>
          <p:cNvSpPr/>
          <p:nvPr/>
        </p:nvSpPr>
        <p:spPr>
          <a:xfrm>
            <a:off x="6121690" y="2004291"/>
            <a:ext cx="5883564" cy="4625109"/>
          </a:xfrm>
          <a:prstGeom prst="roundRect">
            <a:avLst/>
          </a:prstGeom>
          <a:noFill/>
          <a:ln>
            <a:solidFill>
              <a:srgbClr val="61A42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CFC0DB-3A31-A8E5-AD1E-B8426AC4A5E1}"/>
              </a:ext>
            </a:extLst>
          </p:cNvPr>
          <p:cNvGrpSpPr/>
          <p:nvPr/>
        </p:nvGrpSpPr>
        <p:grpSpPr>
          <a:xfrm>
            <a:off x="6256337" y="3594800"/>
            <a:ext cx="838150" cy="620755"/>
            <a:chOff x="2703" y="488567"/>
            <a:chExt cx="838150" cy="6207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91065B1-98FE-227D-705F-18DE2D59DA69}"/>
                </a:ext>
              </a:extLst>
            </p:cNvPr>
            <p:cNvSpPr/>
            <p:nvPr/>
          </p:nvSpPr>
          <p:spPr>
            <a:xfrm>
              <a:off x="2703" y="488567"/>
              <a:ext cx="838150" cy="6207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D853CC68-09F5-CF29-4897-175B9002B386}"/>
                </a:ext>
              </a:extLst>
            </p:cNvPr>
            <p:cNvSpPr txBox="1"/>
            <p:nvPr/>
          </p:nvSpPr>
          <p:spPr>
            <a:xfrm>
              <a:off x="20884" y="506748"/>
              <a:ext cx="801788" cy="584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Molecular Initiating Event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C24EBB-399E-71A5-B2C9-572CBE0A6C4C}"/>
              </a:ext>
            </a:extLst>
          </p:cNvPr>
          <p:cNvGrpSpPr/>
          <p:nvPr/>
        </p:nvGrpSpPr>
        <p:grpSpPr>
          <a:xfrm>
            <a:off x="6282027" y="4498996"/>
            <a:ext cx="838150" cy="620755"/>
            <a:chOff x="2703" y="488567"/>
            <a:chExt cx="838150" cy="62075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CC79FF8-62D8-ADF4-FFBF-2EDE1CD25D22}"/>
                </a:ext>
              </a:extLst>
            </p:cNvPr>
            <p:cNvSpPr/>
            <p:nvPr/>
          </p:nvSpPr>
          <p:spPr>
            <a:xfrm>
              <a:off x="2703" y="488567"/>
              <a:ext cx="838150" cy="6207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650D5078-2AAF-A302-15FB-17FD575F7B51}"/>
                </a:ext>
              </a:extLst>
            </p:cNvPr>
            <p:cNvSpPr txBox="1"/>
            <p:nvPr/>
          </p:nvSpPr>
          <p:spPr>
            <a:xfrm>
              <a:off x="20884" y="506748"/>
              <a:ext cx="801788" cy="584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Molecular Initiating Event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0D7E10-4406-E508-8654-37E0360D0E55}"/>
              </a:ext>
            </a:extLst>
          </p:cNvPr>
          <p:cNvGrpSpPr/>
          <p:nvPr/>
        </p:nvGrpSpPr>
        <p:grpSpPr>
          <a:xfrm>
            <a:off x="7281075" y="4704474"/>
            <a:ext cx="177687" cy="207861"/>
            <a:chOff x="924669" y="695014"/>
            <a:chExt cx="177687" cy="207861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10431B8-BFDB-E767-3F34-A37A995E4EEF}"/>
                </a:ext>
              </a:extLst>
            </p:cNvPr>
            <p:cNvSpPr/>
            <p:nvPr/>
          </p:nvSpPr>
          <p:spPr>
            <a:xfrm>
              <a:off x="924669" y="695014"/>
              <a:ext cx="177687" cy="20786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ight Arrow 4">
              <a:extLst>
                <a:ext uri="{FF2B5EF4-FFF2-40B4-BE49-F238E27FC236}">
                  <a16:creationId xmlns:a16="http://schemas.microsoft.com/office/drawing/2014/main" id="{42DFCD92-754E-1C48-A238-56828B180550}"/>
                </a:ext>
              </a:extLst>
            </p:cNvPr>
            <p:cNvSpPr txBox="1"/>
            <p:nvPr/>
          </p:nvSpPr>
          <p:spPr>
            <a:xfrm>
              <a:off x="924669" y="736586"/>
              <a:ext cx="124381" cy="12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B54E0D-6102-52FF-0491-4A2655324431}"/>
              </a:ext>
            </a:extLst>
          </p:cNvPr>
          <p:cNvGrpSpPr/>
          <p:nvPr/>
        </p:nvGrpSpPr>
        <p:grpSpPr>
          <a:xfrm>
            <a:off x="7619660" y="4552092"/>
            <a:ext cx="692149" cy="512623"/>
            <a:chOff x="1938020" y="542633"/>
            <a:chExt cx="692149" cy="51262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DE4B430-BB53-35BA-879B-FB972EA7519C}"/>
                </a:ext>
              </a:extLst>
            </p:cNvPr>
            <p:cNvSpPr/>
            <p:nvPr/>
          </p:nvSpPr>
          <p:spPr>
            <a:xfrm>
              <a:off x="1938020" y="542633"/>
              <a:ext cx="692149" cy="5126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E883739D-A8C2-057E-4A58-6834C435D908}"/>
                </a:ext>
              </a:extLst>
            </p:cNvPr>
            <p:cNvSpPr txBox="1"/>
            <p:nvPr/>
          </p:nvSpPr>
          <p:spPr>
            <a:xfrm>
              <a:off x="1953034" y="557647"/>
              <a:ext cx="662121" cy="482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Key Event 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CE1063-F0E4-59C4-39AE-CB05063FD37D}"/>
              </a:ext>
            </a:extLst>
          </p:cNvPr>
          <p:cNvGrpSpPr/>
          <p:nvPr/>
        </p:nvGrpSpPr>
        <p:grpSpPr>
          <a:xfrm rot="18254909">
            <a:off x="8004334" y="3795932"/>
            <a:ext cx="1253378" cy="192980"/>
            <a:chOff x="924669" y="695014"/>
            <a:chExt cx="177687" cy="207861"/>
          </a:xfrm>
        </p:grpSpPr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4D211258-8494-EFD9-002E-80056A692C55}"/>
                </a:ext>
              </a:extLst>
            </p:cNvPr>
            <p:cNvSpPr/>
            <p:nvPr/>
          </p:nvSpPr>
          <p:spPr>
            <a:xfrm>
              <a:off x="924669" y="695014"/>
              <a:ext cx="177687" cy="20786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ight Arrow 4">
              <a:extLst>
                <a:ext uri="{FF2B5EF4-FFF2-40B4-BE49-F238E27FC236}">
                  <a16:creationId xmlns:a16="http://schemas.microsoft.com/office/drawing/2014/main" id="{543B25AC-90DA-71C7-524C-B26B6F894D2E}"/>
                </a:ext>
              </a:extLst>
            </p:cNvPr>
            <p:cNvSpPr txBox="1"/>
            <p:nvPr/>
          </p:nvSpPr>
          <p:spPr>
            <a:xfrm>
              <a:off x="924669" y="736586"/>
              <a:ext cx="124381" cy="12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1602B4-40EB-25BB-7AAB-A9E0CBC06AB1}"/>
              </a:ext>
            </a:extLst>
          </p:cNvPr>
          <p:cNvCxnSpPr/>
          <p:nvPr/>
        </p:nvCxnSpPr>
        <p:spPr>
          <a:xfrm>
            <a:off x="6567055" y="3429000"/>
            <a:ext cx="4886036" cy="3756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67E903-ABE7-4B03-8376-7C5AE4658927}"/>
              </a:ext>
            </a:extLst>
          </p:cNvPr>
          <p:cNvCxnSpPr/>
          <p:nvPr/>
        </p:nvCxnSpPr>
        <p:spPr>
          <a:xfrm>
            <a:off x="6567055" y="4339845"/>
            <a:ext cx="4886036" cy="3756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39C26FF4-AB8E-698B-6706-02DFD957A7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790EDAA-8B70-17D4-1573-DC3EC11D991B}"/>
              </a:ext>
            </a:extLst>
          </p:cNvPr>
          <p:cNvSpPr txBox="1"/>
          <p:nvPr/>
        </p:nvSpPr>
        <p:spPr>
          <a:xfrm>
            <a:off x="11914910" y="685749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7456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69C157-1104-F4DE-CBAF-0A998D63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7" y="1065276"/>
            <a:ext cx="8320309" cy="4727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46CF8-07DF-B2C7-956B-3835EA49F20B}"/>
              </a:ext>
            </a:extLst>
          </p:cNvPr>
          <p:cNvSpPr txBox="1"/>
          <p:nvPr/>
        </p:nvSpPr>
        <p:spPr>
          <a:xfrm>
            <a:off x="2887238" y="6027578"/>
            <a:ext cx="6417526" cy="408623"/>
          </a:xfrm>
          <a:prstGeom prst="roundRect">
            <a:avLst/>
          </a:prstGeom>
          <a:solidFill>
            <a:srgbClr val="D2E8F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Cascade of Events: The Events MUST Occur In This Order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7413988-58A6-0BF5-6544-04FCDB4EE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7F820C-E986-A313-8E01-2517FEF10DBC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377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C10573A-94B9-DF32-7A04-40BFEE97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5" y="1065278"/>
            <a:ext cx="8321040" cy="4727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90448-DD14-14BD-4E8E-637C814CC31A}"/>
              </a:ext>
            </a:extLst>
          </p:cNvPr>
          <p:cNvSpPr txBox="1"/>
          <p:nvPr/>
        </p:nvSpPr>
        <p:spPr>
          <a:xfrm>
            <a:off x="319663" y="6055567"/>
            <a:ext cx="485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1. </a:t>
            </a:r>
            <a:r>
              <a:rPr lang="en-US" sz="900" dirty="0" err="1">
                <a:solidFill>
                  <a:srgbClr val="222222"/>
                </a:solidFill>
              </a:rPr>
              <a:t>Teeguarden</a:t>
            </a:r>
            <a:r>
              <a:rPr lang="en-US" sz="900" dirty="0">
                <a:solidFill>
                  <a:srgbClr val="222222"/>
                </a:solidFill>
              </a:rPr>
              <a:t> JG, Tan YM, Edwards SW, Leonard JA, Anderson KA, Corley RA, </a:t>
            </a:r>
            <a:r>
              <a:rPr lang="en-US" sz="900" dirty="0" err="1">
                <a:solidFill>
                  <a:srgbClr val="222222"/>
                </a:solidFill>
              </a:rPr>
              <a:t>Kile</a:t>
            </a:r>
            <a:r>
              <a:rPr lang="en-US" sz="900" dirty="0">
                <a:solidFill>
                  <a:srgbClr val="222222"/>
                </a:solidFill>
              </a:rPr>
              <a:t> ML, </a:t>
            </a:r>
            <a:r>
              <a:rPr lang="en-US" sz="900" dirty="0" err="1">
                <a:solidFill>
                  <a:srgbClr val="222222"/>
                </a:solidFill>
              </a:rPr>
              <a:t>Simonich</a:t>
            </a:r>
            <a:r>
              <a:rPr lang="en-US" sz="900" dirty="0">
                <a:solidFill>
                  <a:srgbClr val="222222"/>
                </a:solidFill>
              </a:rPr>
              <a:t> SM, Stone D, </a:t>
            </a:r>
            <a:r>
              <a:rPr lang="en-US" sz="900" dirty="0" err="1">
                <a:solidFill>
                  <a:srgbClr val="222222"/>
                </a:solidFill>
              </a:rPr>
              <a:t>Tanguay</a:t>
            </a:r>
            <a:r>
              <a:rPr lang="en-US" sz="900" dirty="0">
                <a:solidFill>
                  <a:srgbClr val="222222"/>
                </a:solidFill>
              </a:rPr>
              <a:t> RL, Waters KM. Completing the link between exposure science and toxicology for improved environmental health decision making: the aggregate exposure pathway framework.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3A6EE-0593-0D04-16DC-C15A7A197548}"/>
              </a:ext>
            </a:extLst>
          </p:cNvPr>
          <p:cNvSpPr txBox="1"/>
          <p:nvPr/>
        </p:nvSpPr>
        <p:spPr>
          <a:xfrm>
            <a:off x="5404967" y="6055565"/>
            <a:ext cx="4851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2. </a:t>
            </a:r>
            <a:r>
              <a:rPr lang="en-US" sz="900" dirty="0">
                <a:solidFill>
                  <a:srgbClr val="222222"/>
                </a:solidFill>
                <a:hlinkClick r:id="rId3"/>
              </a:rPr>
              <a:t>http://aop.wiki.org</a:t>
            </a:r>
            <a:r>
              <a:rPr lang="en-US" sz="900" dirty="0">
                <a:solidFill>
                  <a:srgbClr val="222222"/>
                </a:solidFill>
              </a:rPr>
              <a:t>; Society for the Advancement of Adverse Outcome Pathways </a:t>
            </a:r>
            <a:endParaRPr lang="en-US" sz="9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DAA501E-CD26-EDB6-7DF1-B4C54CFEDDCF}"/>
              </a:ext>
            </a:extLst>
          </p:cNvPr>
          <p:cNvSpPr/>
          <p:nvPr/>
        </p:nvSpPr>
        <p:spPr>
          <a:xfrm rot="5400000">
            <a:off x="3744305" y="17519"/>
            <a:ext cx="354563" cy="348419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24D0D79-9A99-0C97-0A89-02C98BAF5853}"/>
              </a:ext>
            </a:extLst>
          </p:cNvPr>
          <p:cNvSpPr/>
          <p:nvPr/>
        </p:nvSpPr>
        <p:spPr>
          <a:xfrm rot="5400000">
            <a:off x="7548084" y="-218857"/>
            <a:ext cx="354563" cy="395694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1987-5CB3-FAF6-B4D6-CB8093A71404}"/>
              </a:ext>
            </a:extLst>
          </p:cNvPr>
          <p:cNvSpPr txBox="1"/>
          <p:nvPr/>
        </p:nvSpPr>
        <p:spPr>
          <a:xfrm>
            <a:off x="2745622" y="98719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Exposure </a:t>
            </a:r>
          </a:p>
          <a:p>
            <a:pPr algn="ctr"/>
            <a:r>
              <a:rPr lang="en-US" dirty="0"/>
              <a:t>Pathway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2703-724E-F739-0A59-411DDE1E0FD1}"/>
              </a:ext>
            </a:extLst>
          </p:cNvPr>
          <p:cNvSpPr txBox="1"/>
          <p:nvPr/>
        </p:nvSpPr>
        <p:spPr>
          <a:xfrm>
            <a:off x="6672765" y="100064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Adverse Outcome</a:t>
            </a:r>
          </a:p>
          <a:p>
            <a:pPr algn="ctr"/>
            <a:r>
              <a:rPr lang="en-US" dirty="0"/>
              <a:t>Pathway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0E868-C83B-EBF0-021E-6117181A8B9B}"/>
              </a:ext>
            </a:extLst>
          </p:cNvPr>
          <p:cNvSpPr/>
          <p:nvPr/>
        </p:nvSpPr>
        <p:spPr>
          <a:xfrm>
            <a:off x="8811493" y="1065277"/>
            <a:ext cx="1339273" cy="412543"/>
          </a:xfrm>
          <a:prstGeom prst="rect">
            <a:avLst/>
          </a:prstGeom>
          <a:solidFill>
            <a:srgbClr val="D3E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DB06C0F-AF9B-760B-C3A1-F445A2819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1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15C9E6-F187-8E0D-9160-18EB0FD1CA7F}"/>
              </a:ext>
            </a:extLst>
          </p:cNvPr>
          <p:cNvSpPr txBox="1"/>
          <p:nvPr/>
        </p:nvSpPr>
        <p:spPr>
          <a:xfrm>
            <a:off x="11714672" y="685749"/>
            <a:ext cx="36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1715996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with header 2013">
  <a:themeElements>
    <a:clrScheme name="NIEHS color scheme 2013">
      <a:dk1>
        <a:srgbClr val="000000"/>
      </a:dk1>
      <a:lt1>
        <a:srgbClr val="FFFFFF"/>
      </a:lt1>
      <a:dk2>
        <a:srgbClr val="00447C"/>
      </a:dk2>
      <a:lt2>
        <a:srgbClr val="6BA143"/>
      </a:lt2>
      <a:accent1>
        <a:srgbClr val="CDA945"/>
      </a:accent1>
      <a:accent2>
        <a:srgbClr val="4C7342"/>
      </a:accent2>
      <a:accent3>
        <a:srgbClr val="BA7F2E"/>
      </a:accent3>
      <a:accent4>
        <a:srgbClr val="609F8E"/>
      </a:accent4>
      <a:accent5>
        <a:srgbClr val="A68A51"/>
      </a:accent5>
      <a:accent6>
        <a:srgbClr val="626357"/>
      </a:accent6>
      <a:hlink>
        <a:srgbClr val="00447C"/>
      </a:hlink>
      <a:folHlink>
        <a:srgbClr val="8B8474"/>
      </a:folHlink>
    </a:clrScheme>
    <a:fontScheme name="White with logo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hite with logo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3">
        <a:dk1>
          <a:srgbClr val="FFFFFF"/>
        </a:dk1>
        <a:lt1>
          <a:srgbClr val="FFFFFF"/>
        </a:lt1>
        <a:dk2>
          <a:srgbClr val="65C7BA"/>
        </a:dk2>
        <a:lt2>
          <a:srgbClr val="095D9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4">
        <a:dk1>
          <a:srgbClr val="FFFFFF"/>
        </a:dk1>
        <a:lt1>
          <a:srgbClr val="FFFFFF"/>
        </a:lt1>
        <a:dk2>
          <a:srgbClr val="65C7BA"/>
        </a:dk2>
        <a:lt2>
          <a:srgbClr val="1C1C1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5">
        <a:dk1>
          <a:srgbClr val="1C1C1C"/>
        </a:dk1>
        <a:lt1>
          <a:srgbClr val="FFFFFF"/>
        </a:lt1>
        <a:dk2>
          <a:srgbClr val="5F5F5F"/>
        </a:dk2>
        <a:lt2>
          <a:srgbClr val="65C7BA"/>
        </a:lt2>
        <a:accent1>
          <a:srgbClr val="F6C852"/>
        </a:accent1>
        <a:accent2>
          <a:srgbClr val="EE5D38"/>
        </a:accent2>
        <a:accent3>
          <a:srgbClr val="B6B6B6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6">
        <a:dk1>
          <a:srgbClr val="000000"/>
        </a:dk1>
        <a:lt1>
          <a:srgbClr val="FFFFFF"/>
        </a:lt1>
        <a:dk2>
          <a:srgbClr val="1C50A9"/>
        </a:dk2>
        <a:lt2>
          <a:srgbClr val="5F5F5F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000000"/>
        </a:accent4>
        <a:accent5>
          <a:srgbClr val="FAE0B3"/>
        </a:accent5>
        <a:accent6>
          <a:srgbClr val="D85332"/>
        </a:accent6>
        <a:hlink>
          <a:srgbClr val="65C7BA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PM_MSSM_v02" id="{7E932A56-C7EB-224E-8AE4-A078A8C5F0EE}" vid="{2D6A7B1A-8253-234F-8164-5D08A6DD084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EA9D039DC6C44E8FBE80ECA53C93D4" ma:contentTypeVersion="13" ma:contentTypeDescription="Create a new document." ma:contentTypeScope="" ma:versionID="7de734f75e0cd384b3d57a182c34da9a">
  <xsd:schema xmlns:xsd="http://www.w3.org/2001/XMLSchema" xmlns:xs="http://www.w3.org/2001/XMLSchema" xmlns:p="http://schemas.microsoft.com/office/2006/metadata/properties" xmlns:ns2="f1a341bb-587b-456c-a884-58b25f7c7183" xmlns:ns3="000f6a3d-36a4-4d23-91a2-2f7e491002cb" targetNamespace="http://schemas.microsoft.com/office/2006/metadata/properties" ma:root="true" ma:fieldsID="3aa7c21a589419e557590281e8d604f4" ns2:_="" ns3:_="">
    <xsd:import namespace="f1a341bb-587b-456c-a884-58b25f7c7183"/>
    <xsd:import namespace="000f6a3d-36a4-4d23-91a2-2f7e491002cb"/>
    <xsd:element name="properties">
      <xsd:complexType>
        <xsd:sequence>
          <xsd:element name="documentManagement">
            <xsd:complexType>
              <xsd:all>
                <xsd:element ref="ns2:GroupOwner" minOccurs="0"/>
                <xsd:element ref="ns2:Category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341bb-587b-456c-a884-58b25f7c7183" elementFormDefault="qualified">
    <xsd:import namespace="http://schemas.microsoft.com/office/2006/documentManagement/types"/>
    <xsd:import namespace="http://schemas.microsoft.com/office/infopath/2007/PartnerControls"/>
    <xsd:element name="GroupOwner" ma:index="4" nillable="true" ma:displayName="Group Owner" ma:list="{a2898084-0e99-4e1e-af6e-9037470dec13}" ma:internalName="GroupOwner" ma:showField="Nickname" ma:web="000f6a3d-36a4-4d23-91a2-2f7e491002cb">
      <xsd:simpleType>
        <xsd:restriction base="dms:Lookup"/>
      </xsd:simpleType>
    </xsd:element>
    <xsd:element name="Category" ma:index="5" nillable="true" ma:displayName="Category" ma:default="Powerpoint Templates and Instructions" ma:format="Dropdown" ma:internalName="Category">
      <xsd:simpleType>
        <xsd:union memberTypes="dms:Text">
          <xsd:simpleType>
            <xsd:restriction base="dms:Choice">
              <xsd:enumeration value="Disclaimers"/>
              <xsd:enumeration value="Letterhead"/>
              <xsd:enumeration value="Powerpoint Templates and Instructions"/>
              <xsd:enumeration value="Seminar Templates"/>
              <xsd:enumeration value="NTP Poster Templates"/>
              <xsd:enumeration value="Federal Register Notice"/>
              <xsd:enumeration value="Concept, Study Design &amp; Review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f6a3d-36a4-4d23-91a2-2f7e491002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roupOwner xmlns="f1a341bb-587b-456c-a884-58b25f7c7183" xsi:nil="true"/>
    <Category xmlns="f1a341bb-587b-456c-a884-58b25f7c7183">Powerpoint Templates and Instructions</Category>
  </documentManagement>
</p:properties>
</file>

<file path=customXml/itemProps1.xml><?xml version="1.0" encoding="utf-8"?>
<ds:datastoreItem xmlns:ds="http://schemas.openxmlformats.org/officeDocument/2006/customXml" ds:itemID="{3714423A-789F-49B0-A252-A9F43A3E45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1B8FA-11C2-4765-AA6B-7EE044E67B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341bb-587b-456c-a884-58b25f7c7183"/>
    <ds:schemaRef ds:uri="000f6a3d-36a4-4d23-91a2-2f7e491002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E9D6BF-8730-461B-A256-03A3DEF75CE3}">
  <ds:schemaRefs>
    <ds:schemaRef ds:uri="http://schemas.microsoft.com/office/2006/metadata/properties"/>
    <ds:schemaRef ds:uri="http://schemas.microsoft.com/office/infopath/2007/PartnerControls"/>
    <ds:schemaRef ds:uri="f1a341bb-587b-456c-a884-58b25f7c71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29693</TotalTime>
  <Words>1219</Words>
  <Application>Microsoft Macintosh PowerPoint</Application>
  <PresentationFormat>Widescreen</PresentationFormat>
  <Paragraphs>249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Comic Sans MS</vt:lpstr>
      <vt:lpstr>Aharoni</vt:lpstr>
      <vt:lpstr>Chiller</vt:lpstr>
      <vt:lpstr>Wingdings</vt:lpstr>
      <vt:lpstr>Courier New</vt:lpstr>
      <vt:lpstr>White with header 2013</vt:lpstr>
      <vt:lpstr>GeoTox: Integrating Geospatial Exposure Modeling and Adverse Outcome Pathways Towards Mechanistically-Informed Risk </vt:lpstr>
      <vt:lpstr>Spatiotemporal Exposures and Toxicology Group</vt:lpstr>
      <vt:lpstr>Outline</vt:lpstr>
      <vt:lpstr>Background</vt:lpstr>
      <vt:lpstr>Exposomics</vt:lpstr>
      <vt:lpstr>Adverse Outcome Pathway</vt:lpstr>
      <vt:lpstr>Adverse Outcome Pathways</vt:lpstr>
      <vt:lpstr>PowerPoint Presentation</vt:lpstr>
      <vt:lpstr>PowerPoint Presentation</vt:lpstr>
      <vt:lpstr>PowerPoint Presentation</vt:lpstr>
      <vt:lpstr>GeoTox</vt:lpstr>
      <vt:lpstr>GeoTox Proof of Concept</vt:lpstr>
      <vt:lpstr>Key Steps in GeoTox Risk Mapping</vt:lpstr>
      <vt:lpstr>PowerPoint Presentation</vt:lpstr>
      <vt:lpstr>Mapped Risk of Molecular Perturbation</vt:lpstr>
      <vt:lpstr>GeoTox and Climate Risk: Near Term Possibilities</vt:lpstr>
      <vt:lpstr>Long-Term Possibilities</vt:lpstr>
      <vt:lpstr>Some of the Current Limitations of GeoTox</vt:lpstr>
      <vt:lpstr>Software and Computational  Best-Practices</vt:lpstr>
      <vt:lpstr>Tidymodels as motivation</vt:lpstr>
      <vt:lpstr>PowerPoint Presentation</vt:lpstr>
      <vt:lpstr>Software and Computational Best-Practices</vt:lpstr>
      <vt:lpstr>Test Driven Development: Tests and Coverage</vt:lpstr>
      <vt:lpstr>Test Driven Development: The Philosophy</vt:lpstr>
      <vt:lpstr>Continuous Integration</vt:lpstr>
      <vt:lpstr>Build Check / R CMD check</vt:lpstr>
      <vt:lpstr>Style and Linting</vt:lpstr>
      <vt:lpstr>Pipelines and Workflows</vt:lpstr>
      <vt:lpstr>Best Practices are Needed for Complex Environmental Health Pipelines</vt:lpstr>
      <vt:lpstr>Documented, Tested, and Open</vt:lpstr>
      <vt:lpstr>GeoTox R package</vt:lpstr>
      <vt:lpstr> </vt:lpstr>
      <vt:lpstr>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DNTP Blue Powerpoint Template</dc:title>
  <dc:subject/>
  <dc:creator>Wolfe, Mary (NIH/NIEHS) [E]</dc:creator>
  <cp:keywords/>
  <dc:description/>
  <cp:lastModifiedBy>Messier, Kyle (NIH/NIEHS) [E]</cp:lastModifiedBy>
  <cp:revision>330</cp:revision>
  <cp:lastPrinted>2021-08-23T20:11:10Z</cp:lastPrinted>
  <dcterms:created xsi:type="dcterms:W3CDTF">2021-07-10T19:57:01Z</dcterms:created>
  <dcterms:modified xsi:type="dcterms:W3CDTF">2024-04-01T16:46:50Z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0x010100BDEA9D039DC6C44E8FBE80ECA53C93D4</vt:lpwstr>
  </property>
</Properties>
</file>